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2" r:id="rId5"/>
    <p:sldId id="274" r:id="rId6"/>
    <p:sldId id="273" r:id="rId7"/>
    <p:sldId id="275" r:id="rId8"/>
    <p:sldId id="278" r:id="rId9"/>
    <p:sldId id="263" r:id="rId10"/>
    <p:sldId id="260" r:id="rId11"/>
    <p:sldId id="276" r:id="rId12"/>
    <p:sldId id="277" r:id="rId13"/>
    <p:sldId id="264" r:id="rId14"/>
    <p:sldId id="270" r:id="rId15"/>
    <p:sldId id="265" r:id="rId16"/>
    <p:sldId id="271" r:id="rId17"/>
    <p:sldId id="272" r:id="rId18"/>
    <p:sldId id="266" r:id="rId19"/>
    <p:sldId id="267" r:id="rId20"/>
    <p:sldId id="26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4FE91-1B64-4777-BDDE-DF9C8292F3C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F34FE60-B5DE-4596-8BE9-DF2DB09B78B9}">
      <dgm:prSet phldrT="[Текст]" custT="1"/>
      <dgm:spPr/>
      <dgm:t>
        <a:bodyPr/>
        <a:lstStyle/>
        <a:p>
          <a:r>
            <a:rPr lang="ru-RU" sz="1400" dirty="0"/>
            <a:t>Методы обнаружения аномалий</a:t>
          </a:r>
        </a:p>
      </dgm:t>
    </dgm:pt>
    <dgm:pt modelId="{9DA9C21D-EE03-447E-B7A8-1346BE9F5D66}" type="parTrans" cxnId="{B7B1859E-6844-4B4E-9DF7-AF868DF651BA}">
      <dgm:prSet/>
      <dgm:spPr/>
      <dgm:t>
        <a:bodyPr/>
        <a:lstStyle/>
        <a:p>
          <a:endParaRPr lang="ru-RU"/>
        </a:p>
      </dgm:t>
    </dgm:pt>
    <dgm:pt modelId="{BD653E81-5A2C-499F-B88B-C4456E3E31A5}" type="sibTrans" cxnId="{B7B1859E-6844-4B4E-9DF7-AF868DF651BA}">
      <dgm:prSet/>
      <dgm:spPr/>
      <dgm:t>
        <a:bodyPr/>
        <a:lstStyle/>
        <a:p>
          <a:endParaRPr lang="ru-RU"/>
        </a:p>
      </dgm:t>
    </dgm:pt>
    <dgm:pt modelId="{8BE752A4-78E1-4C8F-8F0B-9A54EE6B6ADF}">
      <dgm:prSet phldrT="[Текст]" custT="1"/>
      <dgm:spPr/>
      <dgm:t>
        <a:bodyPr/>
        <a:lstStyle/>
        <a:p>
          <a:r>
            <a:rPr lang="ru-RU" sz="1400" dirty="0"/>
            <a:t>Сигнатурный анализ</a:t>
          </a:r>
        </a:p>
      </dgm:t>
    </dgm:pt>
    <dgm:pt modelId="{BE4F975F-00EF-428F-8882-17708118E8AF}" type="parTrans" cxnId="{E1C09317-5D68-40D5-903B-E778371CF24E}">
      <dgm:prSet/>
      <dgm:spPr/>
      <dgm:t>
        <a:bodyPr/>
        <a:lstStyle/>
        <a:p>
          <a:endParaRPr lang="ru-RU"/>
        </a:p>
      </dgm:t>
    </dgm:pt>
    <dgm:pt modelId="{9A44DB7C-3D4F-479F-9BDA-5C1DBBE8213D}" type="sibTrans" cxnId="{E1C09317-5D68-40D5-903B-E778371CF24E}">
      <dgm:prSet/>
      <dgm:spPr/>
      <dgm:t>
        <a:bodyPr/>
        <a:lstStyle/>
        <a:p>
          <a:endParaRPr lang="ru-RU"/>
        </a:p>
      </dgm:t>
    </dgm:pt>
    <dgm:pt modelId="{80E2BD84-D014-4C08-B945-9B5C9599E46F}">
      <dgm:prSet phldrT="[Текст]" custT="1"/>
      <dgm:spPr/>
      <dgm:t>
        <a:bodyPr/>
        <a:lstStyle/>
        <a:p>
          <a:r>
            <a:rPr lang="ru-RU" sz="1400" dirty="0"/>
            <a:t>Методы искусственного интеллекта</a:t>
          </a:r>
        </a:p>
      </dgm:t>
    </dgm:pt>
    <dgm:pt modelId="{E6211CB5-E040-4E7F-98C7-9F69220E3BA0}" type="parTrans" cxnId="{07AB6F65-A6DD-4778-B42E-71766798A152}">
      <dgm:prSet/>
      <dgm:spPr/>
      <dgm:t>
        <a:bodyPr/>
        <a:lstStyle/>
        <a:p>
          <a:endParaRPr lang="ru-RU"/>
        </a:p>
      </dgm:t>
    </dgm:pt>
    <dgm:pt modelId="{2ABC2967-AC67-43A2-8621-0724B5CCB60F}" type="sibTrans" cxnId="{07AB6F65-A6DD-4778-B42E-71766798A152}">
      <dgm:prSet/>
      <dgm:spPr/>
      <dgm:t>
        <a:bodyPr/>
        <a:lstStyle/>
        <a:p>
          <a:endParaRPr lang="ru-RU"/>
        </a:p>
      </dgm:t>
    </dgm:pt>
    <dgm:pt modelId="{E70D9396-7D6C-4555-990C-014A3FF58A40}">
      <dgm:prSet phldrT="[Текст]" custT="1"/>
      <dgm:spPr/>
      <dgm:t>
        <a:bodyPr/>
        <a:lstStyle/>
        <a:p>
          <a:r>
            <a:rPr lang="ru-RU" sz="1400" dirty="0"/>
            <a:t>Комбинация методов СТГ и ИИ</a:t>
          </a:r>
        </a:p>
      </dgm:t>
    </dgm:pt>
    <dgm:pt modelId="{ABD3C2B9-151A-437A-8210-9FF335262B2C}" type="parTrans" cxnId="{D59DFD89-3A02-41A1-886E-7C11C472CB7C}">
      <dgm:prSet/>
      <dgm:spPr/>
      <dgm:t>
        <a:bodyPr/>
        <a:lstStyle/>
        <a:p>
          <a:endParaRPr lang="ru-RU"/>
        </a:p>
      </dgm:t>
    </dgm:pt>
    <dgm:pt modelId="{0C9F51ED-269F-4A79-B2B7-E7C4921235D3}" type="sibTrans" cxnId="{D59DFD89-3A02-41A1-886E-7C11C472CB7C}">
      <dgm:prSet/>
      <dgm:spPr/>
      <dgm:t>
        <a:bodyPr/>
        <a:lstStyle/>
        <a:p>
          <a:endParaRPr lang="ru-RU"/>
        </a:p>
      </dgm:t>
    </dgm:pt>
    <dgm:pt modelId="{5DB86BF7-B0BF-49A5-B98A-E290AC68F7D0}">
      <dgm:prSet custT="1"/>
      <dgm:spPr/>
      <dgm:t>
        <a:bodyPr/>
        <a:lstStyle/>
        <a:p>
          <a:r>
            <a:rPr lang="ru-RU" sz="1400" dirty="0"/>
            <a:t>Методы статистической группы</a:t>
          </a:r>
        </a:p>
      </dgm:t>
    </dgm:pt>
    <dgm:pt modelId="{7F0150C8-C4E4-40E0-87CD-90324CDFF4FA}" type="parTrans" cxnId="{53BC55BC-DDC4-42D3-AA74-5CBBC1575F60}">
      <dgm:prSet/>
      <dgm:spPr/>
      <dgm:t>
        <a:bodyPr/>
        <a:lstStyle/>
        <a:p>
          <a:endParaRPr lang="ru-RU"/>
        </a:p>
      </dgm:t>
    </dgm:pt>
    <dgm:pt modelId="{289B769B-B80C-475D-8C4A-14122919F9C2}" type="sibTrans" cxnId="{53BC55BC-DDC4-42D3-AA74-5CBBC1575F60}">
      <dgm:prSet/>
      <dgm:spPr/>
      <dgm:t>
        <a:bodyPr/>
        <a:lstStyle/>
        <a:p>
          <a:endParaRPr lang="ru-RU"/>
        </a:p>
      </dgm:t>
    </dgm:pt>
    <dgm:pt modelId="{C878EA8F-D4B2-40CD-8C63-4CC116245AF1}">
      <dgm:prSet custT="1"/>
      <dgm:spPr/>
      <dgm:t>
        <a:bodyPr/>
        <a:lstStyle/>
        <a:p>
          <a:r>
            <a:rPr lang="ru-RU" sz="1400" dirty="0"/>
            <a:t>Гибридные методы</a:t>
          </a:r>
        </a:p>
      </dgm:t>
    </dgm:pt>
    <dgm:pt modelId="{2012A365-FD52-4D6A-960B-767DC2038C30}" type="parTrans" cxnId="{905C3749-AFB4-4E58-AD29-50F5429305FF}">
      <dgm:prSet/>
      <dgm:spPr/>
      <dgm:t>
        <a:bodyPr/>
        <a:lstStyle/>
        <a:p>
          <a:endParaRPr lang="ru-RU"/>
        </a:p>
      </dgm:t>
    </dgm:pt>
    <dgm:pt modelId="{DE8132D3-D2A8-45C8-987F-6C29743D817D}" type="sibTrans" cxnId="{905C3749-AFB4-4E58-AD29-50F5429305FF}">
      <dgm:prSet/>
      <dgm:spPr/>
      <dgm:t>
        <a:bodyPr/>
        <a:lstStyle/>
        <a:p>
          <a:endParaRPr lang="ru-RU"/>
        </a:p>
      </dgm:t>
    </dgm:pt>
    <dgm:pt modelId="{6A95BB04-9FAE-45AF-BAA4-CE6BAC5BA60B}">
      <dgm:prSet custT="1"/>
      <dgm:spPr/>
      <dgm:t>
        <a:bodyPr/>
        <a:lstStyle/>
        <a:p>
          <a:r>
            <a:rPr lang="ru-RU" sz="1400" dirty="0"/>
            <a:t>Вейвлет-анализ </a:t>
          </a:r>
        </a:p>
      </dgm:t>
    </dgm:pt>
    <dgm:pt modelId="{EB1676D3-23E0-4513-B6F1-EA064DF77516}" type="parTrans" cxnId="{6E1B5633-0D84-4057-B6E7-DDDAE441B24C}">
      <dgm:prSet/>
      <dgm:spPr/>
      <dgm:t>
        <a:bodyPr/>
        <a:lstStyle/>
        <a:p>
          <a:endParaRPr lang="ru-RU"/>
        </a:p>
      </dgm:t>
    </dgm:pt>
    <dgm:pt modelId="{DE97672C-B0D9-477B-B4DA-D5209EC3F8BB}" type="sibTrans" cxnId="{6E1B5633-0D84-4057-B6E7-DDDAE441B24C}">
      <dgm:prSet/>
      <dgm:spPr/>
      <dgm:t>
        <a:bodyPr/>
        <a:lstStyle/>
        <a:p>
          <a:endParaRPr lang="ru-RU"/>
        </a:p>
      </dgm:t>
    </dgm:pt>
    <dgm:pt modelId="{B6910BAF-49FB-473F-B77D-5BE993D01199}">
      <dgm:prSet custT="1"/>
      <dgm:spPr/>
      <dgm:t>
        <a:bodyPr/>
        <a:lstStyle/>
        <a:p>
          <a:r>
            <a:rPr lang="ru-RU" sz="1400" dirty="0"/>
            <a:t>Фрактальный анализ</a:t>
          </a:r>
        </a:p>
      </dgm:t>
    </dgm:pt>
    <dgm:pt modelId="{F878346B-D021-4251-9B15-73BED020CF68}" type="parTrans" cxnId="{91683643-2311-476C-B35D-386BED9BFFEB}">
      <dgm:prSet/>
      <dgm:spPr/>
      <dgm:t>
        <a:bodyPr/>
        <a:lstStyle/>
        <a:p>
          <a:endParaRPr lang="ru-RU"/>
        </a:p>
      </dgm:t>
    </dgm:pt>
    <dgm:pt modelId="{6A0BF830-FB8E-41FA-BE48-7BD7C7DDEE12}" type="sibTrans" cxnId="{91683643-2311-476C-B35D-386BED9BFFEB}">
      <dgm:prSet/>
      <dgm:spPr/>
      <dgm:t>
        <a:bodyPr/>
        <a:lstStyle/>
        <a:p>
          <a:endParaRPr lang="ru-RU"/>
        </a:p>
      </dgm:t>
    </dgm:pt>
    <dgm:pt modelId="{1854AF02-514F-482E-8CE4-5E2EEBCA7616}">
      <dgm:prSet custT="1"/>
      <dgm:spPr/>
      <dgm:t>
        <a:bodyPr/>
        <a:lstStyle/>
        <a:p>
          <a:r>
            <a:rPr lang="ru-RU" sz="1400" dirty="0"/>
            <a:t>Кластерный анализ</a:t>
          </a:r>
        </a:p>
      </dgm:t>
    </dgm:pt>
    <dgm:pt modelId="{604BD32D-E853-406C-9B28-BF3E55CBDE15}" type="parTrans" cxnId="{8303B6B7-FB1E-4FD7-B016-B2F53CF904B4}">
      <dgm:prSet/>
      <dgm:spPr/>
      <dgm:t>
        <a:bodyPr/>
        <a:lstStyle/>
        <a:p>
          <a:endParaRPr lang="ru-RU"/>
        </a:p>
      </dgm:t>
    </dgm:pt>
    <dgm:pt modelId="{DE973158-4F48-4AD8-9964-C6F49707C965}" type="sibTrans" cxnId="{8303B6B7-FB1E-4FD7-B016-B2F53CF904B4}">
      <dgm:prSet/>
      <dgm:spPr/>
      <dgm:t>
        <a:bodyPr/>
        <a:lstStyle/>
        <a:p>
          <a:endParaRPr lang="ru-RU"/>
        </a:p>
      </dgm:t>
    </dgm:pt>
    <dgm:pt modelId="{6655FBF2-2D97-4EA4-885C-EF6F19A2578E}">
      <dgm:prSet custT="1"/>
      <dgm:spPr/>
      <dgm:t>
        <a:bodyPr/>
        <a:lstStyle/>
        <a:p>
          <a:r>
            <a:rPr lang="ru-RU" sz="1400" dirty="0"/>
            <a:t>Метод опорных векторов</a:t>
          </a:r>
        </a:p>
      </dgm:t>
    </dgm:pt>
    <dgm:pt modelId="{3999B7E2-2861-415B-B9BA-C5C331612ADE}" type="parTrans" cxnId="{20E4094B-5DA3-4618-A693-3251742C95D0}">
      <dgm:prSet/>
      <dgm:spPr/>
      <dgm:t>
        <a:bodyPr/>
        <a:lstStyle/>
        <a:p>
          <a:endParaRPr lang="ru-RU"/>
        </a:p>
      </dgm:t>
    </dgm:pt>
    <dgm:pt modelId="{841326E5-F4FF-4FF2-8D2A-10D766B759E9}" type="sibTrans" cxnId="{20E4094B-5DA3-4618-A693-3251742C95D0}">
      <dgm:prSet/>
      <dgm:spPr/>
      <dgm:t>
        <a:bodyPr/>
        <a:lstStyle/>
        <a:p>
          <a:endParaRPr lang="ru-RU"/>
        </a:p>
      </dgm:t>
    </dgm:pt>
    <dgm:pt modelId="{82849EBF-73AE-4BA6-AA7F-93A4C0DCF159}">
      <dgm:prSet custT="1"/>
      <dgm:spPr/>
      <dgm:t>
        <a:bodyPr/>
        <a:lstStyle/>
        <a:p>
          <a:r>
            <a:rPr lang="ru-RU" sz="1400" dirty="0"/>
            <a:t>Нейронные сети</a:t>
          </a:r>
        </a:p>
      </dgm:t>
    </dgm:pt>
    <dgm:pt modelId="{2BCDE7FA-2FDD-4940-9162-71D9A24BCFEB}" type="parTrans" cxnId="{334B4A4D-DBEC-446B-A400-FDC31A6AE0F7}">
      <dgm:prSet/>
      <dgm:spPr/>
      <dgm:t>
        <a:bodyPr/>
        <a:lstStyle/>
        <a:p>
          <a:endParaRPr lang="ru-RU"/>
        </a:p>
      </dgm:t>
    </dgm:pt>
    <dgm:pt modelId="{8F476DD3-B9D8-4E39-8353-0C88FD72BD48}" type="sibTrans" cxnId="{334B4A4D-DBEC-446B-A400-FDC31A6AE0F7}">
      <dgm:prSet/>
      <dgm:spPr/>
      <dgm:t>
        <a:bodyPr/>
        <a:lstStyle/>
        <a:p>
          <a:endParaRPr lang="ru-RU"/>
        </a:p>
      </dgm:t>
    </dgm:pt>
    <dgm:pt modelId="{CE44F68B-B7B9-47A0-8CD9-57F70E13F903}">
      <dgm:prSet custT="1"/>
      <dgm:spPr/>
      <dgm:t>
        <a:bodyPr/>
        <a:lstStyle/>
        <a:p>
          <a:r>
            <a:rPr lang="ru-RU" sz="1400" dirty="0"/>
            <a:t>Дерево решений</a:t>
          </a:r>
        </a:p>
      </dgm:t>
    </dgm:pt>
    <dgm:pt modelId="{C5C46855-CABB-40CA-A0D8-450FAB092EB3}" type="parTrans" cxnId="{F96B9678-488C-4F30-BD27-D58EBEB704FB}">
      <dgm:prSet/>
      <dgm:spPr/>
      <dgm:t>
        <a:bodyPr/>
        <a:lstStyle/>
        <a:p>
          <a:endParaRPr lang="ru-RU"/>
        </a:p>
      </dgm:t>
    </dgm:pt>
    <dgm:pt modelId="{4DB18104-99E3-4029-B74D-E4AA3DB22D5E}" type="sibTrans" cxnId="{F96B9678-488C-4F30-BD27-D58EBEB704FB}">
      <dgm:prSet/>
      <dgm:spPr/>
      <dgm:t>
        <a:bodyPr/>
        <a:lstStyle/>
        <a:p>
          <a:endParaRPr lang="ru-RU"/>
        </a:p>
      </dgm:t>
    </dgm:pt>
    <dgm:pt modelId="{E4E7D2EB-6EDF-4241-921D-4D021354DA97}">
      <dgm:prSet custT="1"/>
      <dgm:spPr/>
      <dgm:t>
        <a:bodyPr/>
        <a:lstStyle/>
        <a:p>
          <a:r>
            <a:rPr lang="ru-RU" sz="1400" dirty="0"/>
            <a:t>Байесовская сеть</a:t>
          </a:r>
        </a:p>
      </dgm:t>
    </dgm:pt>
    <dgm:pt modelId="{A2AF173D-AF00-434B-8042-80D7A80365D8}" type="parTrans" cxnId="{7642FF27-5C1C-4408-A804-37C6C756AA2D}">
      <dgm:prSet/>
      <dgm:spPr/>
      <dgm:t>
        <a:bodyPr/>
        <a:lstStyle/>
        <a:p>
          <a:endParaRPr lang="ru-RU"/>
        </a:p>
      </dgm:t>
    </dgm:pt>
    <dgm:pt modelId="{C762D518-ACFB-4703-8991-419398601E86}" type="sibTrans" cxnId="{7642FF27-5C1C-4408-A804-37C6C756AA2D}">
      <dgm:prSet/>
      <dgm:spPr/>
      <dgm:t>
        <a:bodyPr/>
        <a:lstStyle/>
        <a:p>
          <a:endParaRPr lang="ru-RU"/>
        </a:p>
      </dgm:t>
    </dgm:pt>
    <dgm:pt modelId="{678F500E-64A4-4D8E-B9EE-1D6A64AF56E2}" type="pres">
      <dgm:prSet presAssocID="{E814FE91-1B64-4777-BDDE-DF9C8292F3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F3E88BC-9773-489B-886F-DDB9A0D84A30}" type="pres">
      <dgm:prSet presAssocID="{2F34FE60-B5DE-4596-8BE9-DF2DB09B78B9}" presName="hierRoot1" presStyleCnt="0">
        <dgm:presLayoutVars>
          <dgm:hierBranch val="init"/>
        </dgm:presLayoutVars>
      </dgm:prSet>
      <dgm:spPr/>
    </dgm:pt>
    <dgm:pt modelId="{C2EC15B0-27C2-4762-8F63-39362EF32E9D}" type="pres">
      <dgm:prSet presAssocID="{2F34FE60-B5DE-4596-8BE9-DF2DB09B78B9}" presName="rootComposite1" presStyleCnt="0"/>
      <dgm:spPr/>
    </dgm:pt>
    <dgm:pt modelId="{1D9E1E00-A06F-47B4-9861-3DABBA32E35F}" type="pres">
      <dgm:prSet presAssocID="{2F34FE60-B5DE-4596-8BE9-DF2DB09B78B9}" presName="rootText1" presStyleLbl="node0" presStyleIdx="0" presStyleCnt="1" custScaleY="166842">
        <dgm:presLayoutVars>
          <dgm:chPref val="3"/>
        </dgm:presLayoutVars>
      </dgm:prSet>
      <dgm:spPr/>
    </dgm:pt>
    <dgm:pt modelId="{F436F364-BFF0-448B-8256-BB3210F7C36F}" type="pres">
      <dgm:prSet presAssocID="{2F34FE60-B5DE-4596-8BE9-DF2DB09B78B9}" presName="rootConnector1" presStyleLbl="node1" presStyleIdx="0" presStyleCnt="0"/>
      <dgm:spPr/>
    </dgm:pt>
    <dgm:pt modelId="{BF6D9661-2CC6-473E-BD2C-75B747A84276}" type="pres">
      <dgm:prSet presAssocID="{2F34FE60-B5DE-4596-8BE9-DF2DB09B78B9}" presName="hierChild2" presStyleCnt="0"/>
      <dgm:spPr/>
    </dgm:pt>
    <dgm:pt modelId="{089F4A2C-AD5D-4432-ADC3-D8EB158D7C02}" type="pres">
      <dgm:prSet presAssocID="{BE4F975F-00EF-428F-8882-17708118E8AF}" presName="Name64" presStyleLbl="parChTrans1D2" presStyleIdx="0" presStyleCnt="5"/>
      <dgm:spPr/>
    </dgm:pt>
    <dgm:pt modelId="{2307B01B-4A55-4285-B156-2FB628DD8AB1}" type="pres">
      <dgm:prSet presAssocID="{8BE752A4-78E1-4C8F-8F0B-9A54EE6B6ADF}" presName="hierRoot2" presStyleCnt="0">
        <dgm:presLayoutVars>
          <dgm:hierBranch val="init"/>
        </dgm:presLayoutVars>
      </dgm:prSet>
      <dgm:spPr/>
    </dgm:pt>
    <dgm:pt modelId="{8687299F-3FC9-4107-B26B-045D00977660}" type="pres">
      <dgm:prSet presAssocID="{8BE752A4-78E1-4C8F-8F0B-9A54EE6B6ADF}" presName="rootComposite" presStyleCnt="0"/>
      <dgm:spPr/>
    </dgm:pt>
    <dgm:pt modelId="{6162F06F-1D2F-4671-8C55-1414AEBCF9BC}" type="pres">
      <dgm:prSet presAssocID="{8BE752A4-78E1-4C8F-8F0B-9A54EE6B6ADF}" presName="rootText" presStyleLbl="node2" presStyleIdx="0" presStyleCnt="5">
        <dgm:presLayoutVars>
          <dgm:chPref val="3"/>
        </dgm:presLayoutVars>
      </dgm:prSet>
      <dgm:spPr/>
    </dgm:pt>
    <dgm:pt modelId="{C4304D16-9868-4A37-8E2B-8E82833B6EF1}" type="pres">
      <dgm:prSet presAssocID="{8BE752A4-78E1-4C8F-8F0B-9A54EE6B6ADF}" presName="rootConnector" presStyleLbl="node2" presStyleIdx="0" presStyleCnt="5"/>
      <dgm:spPr/>
    </dgm:pt>
    <dgm:pt modelId="{BEDF7DCB-BDEB-4D87-A57D-4B279BFCB0BE}" type="pres">
      <dgm:prSet presAssocID="{8BE752A4-78E1-4C8F-8F0B-9A54EE6B6ADF}" presName="hierChild4" presStyleCnt="0"/>
      <dgm:spPr/>
    </dgm:pt>
    <dgm:pt modelId="{843280E0-A763-486F-9B4C-C91BCFAC378D}" type="pres">
      <dgm:prSet presAssocID="{8BE752A4-78E1-4C8F-8F0B-9A54EE6B6ADF}" presName="hierChild5" presStyleCnt="0"/>
      <dgm:spPr/>
    </dgm:pt>
    <dgm:pt modelId="{357F43B8-30BB-4359-A64F-270C6FB9A4E4}" type="pres">
      <dgm:prSet presAssocID="{7F0150C8-C4E4-40E0-87CD-90324CDFF4FA}" presName="Name64" presStyleLbl="parChTrans1D2" presStyleIdx="1" presStyleCnt="5"/>
      <dgm:spPr/>
    </dgm:pt>
    <dgm:pt modelId="{A60EF9C0-CDBB-4B6A-BFD3-ABAD8C85C62D}" type="pres">
      <dgm:prSet presAssocID="{5DB86BF7-B0BF-49A5-B98A-E290AC68F7D0}" presName="hierRoot2" presStyleCnt="0">
        <dgm:presLayoutVars>
          <dgm:hierBranch val="init"/>
        </dgm:presLayoutVars>
      </dgm:prSet>
      <dgm:spPr/>
    </dgm:pt>
    <dgm:pt modelId="{60EF89C6-40F0-495F-AA63-8BAEE484F394}" type="pres">
      <dgm:prSet presAssocID="{5DB86BF7-B0BF-49A5-B98A-E290AC68F7D0}" presName="rootComposite" presStyleCnt="0"/>
      <dgm:spPr/>
    </dgm:pt>
    <dgm:pt modelId="{D04AEA77-06AF-4211-9215-0F0EB4059050}" type="pres">
      <dgm:prSet presAssocID="{5DB86BF7-B0BF-49A5-B98A-E290AC68F7D0}" presName="rootText" presStyleLbl="node2" presStyleIdx="1" presStyleCnt="5" custScaleY="142162">
        <dgm:presLayoutVars>
          <dgm:chPref val="3"/>
        </dgm:presLayoutVars>
      </dgm:prSet>
      <dgm:spPr/>
    </dgm:pt>
    <dgm:pt modelId="{D5F0568C-0E90-4270-BE03-EED95EC01D1E}" type="pres">
      <dgm:prSet presAssocID="{5DB86BF7-B0BF-49A5-B98A-E290AC68F7D0}" presName="rootConnector" presStyleLbl="node2" presStyleIdx="1" presStyleCnt="5"/>
      <dgm:spPr/>
    </dgm:pt>
    <dgm:pt modelId="{3FD292A9-007A-46C2-A58B-CF2E164BADBF}" type="pres">
      <dgm:prSet presAssocID="{5DB86BF7-B0BF-49A5-B98A-E290AC68F7D0}" presName="hierChild4" presStyleCnt="0"/>
      <dgm:spPr/>
    </dgm:pt>
    <dgm:pt modelId="{27F0C1E4-A0B0-4796-BD0F-63A84AD60F39}" type="pres">
      <dgm:prSet presAssocID="{EB1676D3-23E0-4513-B6F1-EA064DF77516}" presName="Name64" presStyleLbl="parChTrans1D3" presStyleIdx="0" presStyleCnt="7"/>
      <dgm:spPr/>
    </dgm:pt>
    <dgm:pt modelId="{DCA2E9AB-5E7B-4AFD-8B49-AA562F9C5E50}" type="pres">
      <dgm:prSet presAssocID="{6A95BB04-9FAE-45AF-BAA4-CE6BAC5BA60B}" presName="hierRoot2" presStyleCnt="0">
        <dgm:presLayoutVars>
          <dgm:hierBranch val="init"/>
        </dgm:presLayoutVars>
      </dgm:prSet>
      <dgm:spPr/>
    </dgm:pt>
    <dgm:pt modelId="{ADD9D3DB-4291-4DF0-A7B2-A341CA7890E2}" type="pres">
      <dgm:prSet presAssocID="{6A95BB04-9FAE-45AF-BAA4-CE6BAC5BA60B}" presName="rootComposite" presStyleCnt="0"/>
      <dgm:spPr/>
    </dgm:pt>
    <dgm:pt modelId="{B7AAC86B-85C1-466D-BDA0-AA3BB38137C6}" type="pres">
      <dgm:prSet presAssocID="{6A95BB04-9FAE-45AF-BAA4-CE6BAC5BA60B}" presName="rootText" presStyleLbl="node3" presStyleIdx="0" presStyleCnt="7">
        <dgm:presLayoutVars>
          <dgm:chPref val="3"/>
        </dgm:presLayoutVars>
      </dgm:prSet>
      <dgm:spPr/>
    </dgm:pt>
    <dgm:pt modelId="{0FF828E8-7D8C-4BD4-8EB5-5BB39F8E2927}" type="pres">
      <dgm:prSet presAssocID="{6A95BB04-9FAE-45AF-BAA4-CE6BAC5BA60B}" presName="rootConnector" presStyleLbl="node3" presStyleIdx="0" presStyleCnt="7"/>
      <dgm:spPr/>
    </dgm:pt>
    <dgm:pt modelId="{BF908892-7959-4205-9632-B98E785D0542}" type="pres">
      <dgm:prSet presAssocID="{6A95BB04-9FAE-45AF-BAA4-CE6BAC5BA60B}" presName="hierChild4" presStyleCnt="0"/>
      <dgm:spPr/>
    </dgm:pt>
    <dgm:pt modelId="{64B09665-EEED-4923-A2CE-F321A0337522}" type="pres">
      <dgm:prSet presAssocID="{6A95BB04-9FAE-45AF-BAA4-CE6BAC5BA60B}" presName="hierChild5" presStyleCnt="0"/>
      <dgm:spPr/>
    </dgm:pt>
    <dgm:pt modelId="{81750432-856C-482B-8099-44012E6E1471}" type="pres">
      <dgm:prSet presAssocID="{F878346B-D021-4251-9B15-73BED020CF68}" presName="Name64" presStyleLbl="parChTrans1D3" presStyleIdx="1" presStyleCnt="7"/>
      <dgm:spPr/>
    </dgm:pt>
    <dgm:pt modelId="{27503937-20C8-4666-8E9A-52EE4FE94A44}" type="pres">
      <dgm:prSet presAssocID="{B6910BAF-49FB-473F-B77D-5BE993D01199}" presName="hierRoot2" presStyleCnt="0">
        <dgm:presLayoutVars>
          <dgm:hierBranch val="init"/>
        </dgm:presLayoutVars>
      </dgm:prSet>
      <dgm:spPr/>
    </dgm:pt>
    <dgm:pt modelId="{E86784E1-4B1B-42EF-9586-3DDFFDF6A6C4}" type="pres">
      <dgm:prSet presAssocID="{B6910BAF-49FB-473F-B77D-5BE993D01199}" presName="rootComposite" presStyleCnt="0"/>
      <dgm:spPr/>
    </dgm:pt>
    <dgm:pt modelId="{A4253025-009A-4C45-89D4-A1BC102416B4}" type="pres">
      <dgm:prSet presAssocID="{B6910BAF-49FB-473F-B77D-5BE993D01199}" presName="rootText" presStyleLbl="node3" presStyleIdx="1" presStyleCnt="7">
        <dgm:presLayoutVars>
          <dgm:chPref val="3"/>
        </dgm:presLayoutVars>
      </dgm:prSet>
      <dgm:spPr/>
    </dgm:pt>
    <dgm:pt modelId="{1511DF86-A4D7-40AF-8230-6FCE812899F3}" type="pres">
      <dgm:prSet presAssocID="{B6910BAF-49FB-473F-B77D-5BE993D01199}" presName="rootConnector" presStyleLbl="node3" presStyleIdx="1" presStyleCnt="7"/>
      <dgm:spPr/>
    </dgm:pt>
    <dgm:pt modelId="{2E47D900-44A5-4715-851E-447BE4FB8AD9}" type="pres">
      <dgm:prSet presAssocID="{B6910BAF-49FB-473F-B77D-5BE993D01199}" presName="hierChild4" presStyleCnt="0"/>
      <dgm:spPr/>
    </dgm:pt>
    <dgm:pt modelId="{8B10377B-5EBF-4337-8E11-55C681FB9F3E}" type="pres">
      <dgm:prSet presAssocID="{B6910BAF-49FB-473F-B77D-5BE993D01199}" presName="hierChild5" presStyleCnt="0"/>
      <dgm:spPr/>
    </dgm:pt>
    <dgm:pt modelId="{18E67AC4-5D28-41D1-9956-8ADCEC02D3E1}" type="pres">
      <dgm:prSet presAssocID="{604BD32D-E853-406C-9B28-BF3E55CBDE15}" presName="Name64" presStyleLbl="parChTrans1D3" presStyleIdx="2" presStyleCnt="7"/>
      <dgm:spPr/>
    </dgm:pt>
    <dgm:pt modelId="{8F7B892A-BCE3-44E3-8C5A-0BFA3725157C}" type="pres">
      <dgm:prSet presAssocID="{1854AF02-514F-482E-8CE4-5E2EEBCA7616}" presName="hierRoot2" presStyleCnt="0">
        <dgm:presLayoutVars>
          <dgm:hierBranch val="init"/>
        </dgm:presLayoutVars>
      </dgm:prSet>
      <dgm:spPr/>
    </dgm:pt>
    <dgm:pt modelId="{87F51506-DBB1-470A-B48A-0C9A9DEACF0F}" type="pres">
      <dgm:prSet presAssocID="{1854AF02-514F-482E-8CE4-5E2EEBCA7616}" presName="rootComposite" presStyleCnt="0"/>
      <dgm:spPr/>
    </dgm:pt>
    <dgm:pt modelId="{CC327F4F-F03D-4CDD-AD7C-28210CCBB81C}" type="pres">
      <dgm:prSet presAssocID="{1854AF02-514F-482E-8CE4-5E2EEBCA7616}" presName="rootText" presStyleLbl="node3" presStyleIdx="2" presStyleCnt="7">
        <dgm:presLayoutVars>
          <dgm:chPref val="3"/>
        </dgm:presLayoutVars>
      </dgm:prSet>
      <dgm:spPr/>
    </dgm:pt>
    <dgm:pt modelId="{C6845CB6-F9C3-4993-919E-6463B1CC905D}" type="pres">
      <dgm:prSet presAssocID="{1854AF02-514F-482E-8CE4-5E2EEBCA7616}" presName="rootConnector" presStyleLbl="node3" presStyleIdx="2" presStyleCnt="7"/>
      <dgm:spPr/>
    </dgm:pt>
    <dgm:pt modelId="{8CBDCC9E-67C5-45F1-8678-7F3BD59EA1C5}" type="pres">
      <dgm:prSet presAssocID="{1854AF02-514F-482E-8CE4-5E2EEBCA7616}" presName="hierChild4" presStyleCnt="0"/>
      <dgm:spPr/>
    </dgm:pt>
    <dgm:pt modelId="{B4178EA5-42DC-49B0-9868-E3822E5F8623}" type="pres">
      <dgm:prSet presAssocID="{1854AF02-514F-482E-8CE4-5E2EEBCA7616}" presName="hierChild5" presStyleCnt="0"/>
      <dgm:spPr/>
    </dgm:pt>
    <dgm:pt modelId="{C20154AC-7163-422F-953B-E3042A47EABD}" type="pres">
      <dgm:prSet presAssocID="{3999B7E2-2861-415B-B9BA-C5C331612ADE}" presName="Name64" presStyleLbl="parChTrans1D3" presStyleIdx="3" presStyleCnt="7"/>
      <dgm:spPr/>
    </dgm:pt>
    <dgm:pt modelId="{70928248-CEE1-4313-B302-E53627D18DC4}" type="pres">
      <dgm:prSet presAssocID="{6655FBF2-2D97-4EA4-885C-EF6F19A2578E}" presName="hierRoot2" presStyleCnt="0">
        <dgm:presLayoutVars>
          <dgm:hierBranch val="init"/>
        </dgm:presLayoutVars>
      </dgm:prSet>
      <dgm:spPr/>
    </dgm:pt>
    <dgm:pt modelId="{903D05F5-E853-46B6-9ECC-1E100F4B666C}" type="pres">
      <dgm:prSet presAssocID="{6655FBF2-2D97-4EA4-885C-EF6F19A2578E}" presName="rootComposite" presStyleCnt="0"/>
      <dgm:spPr/>
    </dgm:pt>
    <dgm:pt modelId="{86B74817-35FA-4318-8E8F-083FD2AF7738}" type="pres">
      <dgm:prSet presAssocID="{6655FBF2-2D97-4EA4-885C-EF6F19A2578E}" presName="rootText" presStyleLbl="node3" presStyleIdx="3" presStyleCnt="7">
        <dgm:presLayoutVars>
          <dgm:chPref val="3"/>
        </dgm:presLayoutVars>
      </dgm:prSet>
      <dgm:spPr/>
    </dgm:pt>
    <dgm:pt modelId="{E5B538B0-2B56-4659-9082-A2E559AAA5AB}" type="pres">
      <dgm:prSet presAssocID="{6655FBF2-2D97-4EA4-885C-EF6F19A2578E}" presName="rootConnector" presStyleLbl="node3" presStyleIdx="3" presStyleCnt="7"/>
      <dgm:spPr/>
    </dgm:pt>
    <dgm:pt modelId="{984C8934-D3DC-4D96-8B40-50B9BA04CB0D}" type="pres">
      <dgm:prSet presAssocID="{6655FBF2-2D97-4EA4-885C-EF6F19A2578E}" presName="hierChild4" presStyleCnt="0"/>
      <dgm:spPr/>
    </dgm:pt>
    <dgm:pt modelId="{196F62DA-95F4-44BF-BE8E-36D98A6BBB27}" type="pres">
      <dgm:prSet presAssocID="{6655FBF2-2D97-4EA4-885C-EF6F19A2578E}" presName="hierChild5" presStyleCnt="0"/>
      <dgm:spPr/>
    </dgm:pt>
    <dgm:pt modelId="{B77C0153-2927-406F-86DF-F24DB9ADA7E9}" type="pres">
      <dgm:prSet presAssocID="{5DB86BF7-B0BF-49A5-B98A-E290AC68F7D0}" presName="hierChild5" presStyleCnt="0"/>
      <dgm:spPr/>
    </dgm:pt>
    <dgm:pt modelId="{AA1814BB-0B91-4E3A-9A86-B6C7A98F0C2F}" type="pres">
      <dgm:prSet presAssocID="{E6211CB5-E040-4E7F-98C7-9F69220E3BA0}" presName="Name64" presStyleLbl="parChTrans1D2" presStyleIdx="2" presStyleCnt="5"/>
      <dgm:spPr/>
    </dgm:pt>
    <dgm:pt modelId="{7C8D2149-3BBF-4B53-B06A-FF2866D541D2}" type="pres">
      <dgm:prSet presAssocID="{80E2BD84-D014-4C08-B945-9B5C9599E46F}" presName="hierRoot2" presStyleCnt="0">
        <dgm:presLayoutVars>
          <dgm:hierBranch val="init"/>
        </dgm:presLayoutVars>
      </dgm:prSet>
      <dgm:spPr/>
    </dgm:pt>
    <dgm:pt modelId="{F0BF5A28-A029-41D5-BACB-47DCF9EFF1D1}" type="pres">
      <dgm:prSet presAssocID="{80E2BD84-D014-4C08-B945-9B5C9599E46F}" presName="rootComposite" presStyleCnt="0"/>
      <dgm:spPr/>
    </dgm:pt>
    <dgm:pt modelId="{255C4CA2-A813-4347-AC76-2348ABCBBADA}" type="pres">
      <dgm:prSet presAssocID="{80E2BD84-D014-4C08-B945-9B5C9599E46F}" presName="rootText" presStyleLbl="node2" presStyleIdx="2" presStyleCnt="5" custScaleY="141721">
        <dgm:presLayoutVars>
          <dgm:chPref val="3"/>
        </dgm:presLayoutVars>
      </dgm:prSet>
      <dgm:spPr/>
    </dgm:pt>
    <dgm:pt modelId="{A3C623DF-FF54-477E-9C33-DD7AE17FEF25}" type="pres">
      <dgm:prSet presAssocID="{80E2BD84-D014-4C08-B945-9B5C9599E46F}" presName="rootConnector" presStyleLbl="node2" presStyleIdx="2" presStyleCnt="5"/>
      <dgm:spPr/>
    </dgm:pt>
    <dgm:pt modelId="{86926CA9-3DFD-4CF8-B945-507FCD373986}" type="pres">
      <dgm:prSet presAssocID="{80E2BD84-D014-4C08-B945-9B5C9599E46F}" presName="hierChild4" presStyleCnt="0"/>
      <dgm:spPr/>
    </dgm:pt>
    <dgm:pt modelId="{917A98DC-F229-4557-AC27-7EB18FF106E4}" type="pres">
      <dgm:prSet presAssocID="{A2AF173D-AF00-434B-8042-80D7A80365D8}" presName="Name64" presStyleLbl="parChTrans1D3" presStyleIdx="4" presStyleCnt="7"/>
      <dgm:spPr/>
    </dgm:pt>
    <dgm:pt modelId="{143EF24A-F35D-468F-A882-4D3CCCC8CE0C}" type="pres">
      <dgm:prSet presAssocID="{E4E7D2EB-6EDF-4241-921D-4D021354DA97}" presName="hierRoot2" presStyleCnt="0">
        <dgm:presLayoutVars>
          <dgm:hierBranch val="init"/>
        </dgm:presLayoutVars>
      </dgm:prSet>
      <dgm:spPr/>
    </dgm:pt>
    <dgm:pt modelId="{44BD9BA9-36D7-42E6-AF40-B5DFC2210E0F}" type="pres">
      <dgm:prSet presAssocID="{E4E7D2EB-6EDF-4241-921D-4D021354DA97}" presName="rootComposite" presStyleCnt="0"/>
      <dgm:spPr/>
    </dgm:pt>
    <dgm:pt modelId="{A300242F-1711-4102-ADE7-4A07DDBAF385}" type="pres">
      <dgm:prSet presAssocID="{E4E7D2EB-6EDF-4241-921D-4D021354DA97}" presName="rootText" presStyleLbl="node3" presStyleIdx="4" presStyleCnt="7">
        <dgm:presLayoutVars>
          <dgm:chPref val="3"/>
        </dgm:presLayoutVars>
      </dgm:prSet>
      <dgm:spPr/>
    </dgm:pt>
    <dgm:pt modelId="{FDCB9815-F8BC-4983-BB55-47B72F2A3FB4}" type="pres">
      <dgm:prSet presAssocID="{E4E7D2EB-6EDF-4241-921D-4D021354DA97}" presName="rootConnector" presStyleLbl="node3" presStyleIdx="4" presStyleCnt="7"/>
      <dgm:spPr/>
    </dgm:pt>
    <dgm:pt modelId="{DC3BCCFC-B26B-49CF-86A5-9C959BFA866A}" type="pres">
      <dgm:prSet presAssocID="{E4E7D2EB-6EDF-4241-921D-4D021354DA97}" presName="hierChild4" presStyleCnt="0"/>
      <dgm:spPr/>
    </dgm:pt>
    <dgm:pt modelId="{2B2CD3C5-479D-49C4-BC22-BB01BEA226B0}" type="pres">
      <dgm:prSet presAssocID="{E4E7D2EB-6EDF-4241-921D-4D021354DA97}" presName="hierChild5" presStyleCnt="0"/>
      <dgm:spPr/>
    </dgm:pt>
    <dgm:pt modelId="{4106981B-6070-4B90-A12E-B773832777D3}" type="pres">
      <dgm:prSet presAssocID="{C5C46855-CABB-40CA-A0D8-450FAB092EB3}" presName="Name64" presStyleLbl="parChTrans1D3" presStyleIdx="5" presStyleCnt="7"/>
      <dgm:spPr/>
    </dgm:pt>
    <dgm:pt modelId="{8166E36E-A6E4-4517-80AA-78D6A3F8A510}" type="pres">
      <dgm:prSet presAssocID="{CE44F68B-B7B9-47A0-8CD9-57F70E13F903}" presName="hierRoot2" presStyleCnt="0">
        <dgm:presLayoutVars>
          <dgm:hierBranch val="init"/>
        </dgm:presLayoutVars>
      </dgm:prSet>
      <dgm:spPr/>
    </dgm:pt>
    <dgm:pt modelId="{1B0350FD-75C4-4302-B413-6525057025B2}" type="pres">
      <dgm:prSet presAssocID="{CE44F68B-B7B9-47A0-8CD9-57F70E13F903}" presName="rootComposite" presStyleCnt="0"/>
      <dgm:spPr/>
    </dgm:pt>
    <dgm:pt modelId="{51ECE443-8460-4CE2-9067-DA11622B8357}" type="pres">
      <dgm:prSet presAssocID="{CE44F68B-B7B9-47A0-8CD9-57F70E13F903}" presName="rootText" presStyleLbl="node3" presStyleIdx="5" presStyleCnt="7">
        <dgm:presLayoutVars>
          <dgm:chPref val="3"/>
        </dgm:presLayoutVars>
      </dgm:prSet>
      <dgm:spPr/>
    </dgm:pt>
    <dgm:pt modelId="{0462F4CF-E36C-4670-95CC-116B049D497E}" type="pres">
      <dgm:prSet presAssocID="{CE44F68B-B7B9-47A0-8CD9-57F70E13F903}" presName="rootConnector" presStyleLbl="node3" presStyleIdx="5" presStyleCnt="7"/>
      <dgm:spPr/>
    </dgm:pt>
    <dgm:pt modelId="{CB68AAB1-1688-4A86-A5E1-DBF9A815103A}" type="pres">
      <dgm:prSet presAssocID="{CE44F68B-B7B9-47A0-8CD9-57F70E13F903}" presName="hierChild4" presStyleCnt="0"/>
      <dgm:spPr/>
    </dgm:pt>
    <dgm:pt modelId="{F7859A04-41C2-4750-B513-E2D11970C2E4}" type="pres">
      <dgm:prSet presAssocID="{CE44F68B-B7B9-47A0-8CD9-57F70E13F903}" presName="hierChild5" presStyleCnt="0"/>
      <dgm:spPr/>
    </dgm:pt>
    <dgm:pt modelId="{150A3951-0635-4E56-82D3-E0E9F9796795}" type="pres">
      <dgm:prSet presAssocID="{2BCDE7FA-2FDD-4940-9162-71D9A24BCFEB}" presName="Name64" presStyleLbl="parChTrans1D3" presStyleIdx="6" presStyleCnt="7"/>
      <dgm:spPr/>
    </dgm:pt>
    <dgm:pt modelId="{CB2E3175-B0E4-4289-B1EC-9C59EA213978}" type="pres">
      <dgm:prSet presAssocID="{82849EBF-73AE-4BA6-AA7F-93A4C0DCF159}" presName="hierRoot2" presStyleCnt="0">
        <dgm:presLayoutVars>
          <dgm:hierBranch val="init"/>
        </dgm:presLayoutVars>
      </dgm:prSet>
      <dgm:spPr/>
    </dgm:pt>
    <dgm:pt modelId="{D3CEAAB8-AE9B-4135-884F-B8C223903D8B}" type="pres">
      <dgm:prSet presAssocID="{82849EBF-73AE-4BA6-AA7F-93A4C0DCF159}" presName="rootComposite" presStyleCnt="0"/>
      <dgm:spPr/>
    </dgm:pt>
    <dgm:pt modelId="{E42D834B-397E-4C78-8546-17960652256E}" type="pres">
      <dgm:prSet presAssocID="{82849EBF-73AE-4BA6-AA7F-93A4C0DCF159}" presName="rootText" presStyleLbl="node3" presStyleIdx="6" presStyleCnt="7">
        <dgm:presLayoutVars>
          <dgm:chPref val="3"/>
        </dgm:presLayoutVars>
      </dgm:prSet>
      <dgm:spPr/>
    </dgm:pt>
    <dgm:pt modelId="{E7E7B15C-DEBF-4829-BE1A-CEF95E93A400}" type="pres">
      <dgm:prSet presAssocID="{82849EBF-73AE-4BA6-AA7F-93A4C0DCF159}" presName="rootConnector" presStyleLbl="node3" presStyleIdx="6" presStyleCnt="7"/>
      <dgm:spPr/>
    </dgm:pt>
    <dgm:pt modelId="{1BD24938-EE06-4AF8-8D7D-D925CC4DC683}" type="pres">
      <dgm:prSet presAssocID="{82849EBF-73AE-4BA6-AA7F-93A4C0DCF159}" presName="hierChild4" presStyleCnt="0"/>
      <dgm:spPr/>
    </dgm:pt>
    <dgm:pt modelId="{BBC46BBE-42A6-4440-BB4C-9D2BD13C5A12}" type="pres">
      <dgm:prSet presAssocID="{82849EBF-73AE-4BA6-AA7F-93A4C0DCF159}" presName="hierChild5" presStyleCnt="0"/>
      <dgm:spPr/>
    </dgm:pt>
    <dgm:pt modelId="{FF1512B0-149A-43AB-9C03-9B9F3B0B3F26}" type="pres">
      <dgm:prSet presAssocID="{80E2BD84-D014-4C08-B945-9B5C9599E46F}" presName="hierChild5" presStyleCnt="0"/>
      <dgm:spPr/>
    </dgm:pt>
    <dgm:pt modelId="{3201E10D-DEE7-4683-B1F6-D1EFFE7D0532}" type="pres">
      <dgm:prSet presAssocID="{ABD3C2B9-151A-437A-8210-9FF335262B2C}" presName="Name64" presStyleLbl="parChTrans1D2" presStyleIdx="3" presStyleCnt="5"/>
      <dgm:spPr/>
    </dgm:pt>
    <dgm:pt modelId="{CD7C8753-A24C-4F41-98FC-D7D42AEAFBFA}" type="pres">
      <dgm:prSet presAssocID="{E70D9396-7D6C-4555-990C-014A3FF58A40}" presName="hierRoot2" presStyleCnt="0">
        <dgm:presLayoutVars>
          <dgm:hierBranch val="init"/>
        </dgm:presLayoutVars>
      </dgm:prSet>
      <dgm:spPr/>
    </dgm:pt>
    <dgm:pt modelId="{94878B80-3311-4FD3-9EE5-5BE77431B6B4}" type="pres">
      <dgm:prSet presAssocID="{E70D9396-7D6C-4555-990C-014A3FF58A40}" presName="rootComposite" presStyleCnt="0"/>
      <dgm:spPr/>
    </dgm:pt>
    <dgm:pt modelId="{3B0A35EC-6774-45D0-8D26-C254B671BEC6}" type="pres">
      <dgm:prSet presAssocID="{E70D9396-7D6C-4555-990C-014A3FF58A40}" presName="rootText" presStyleLbl="node2" presStyleIdx="3" presStyleCnt="5">
        <dgm:presLayoutVars>
          <dgm:chPref val="3"/>
        </dgm:presLayoutVars>
      </dgm:prSet>
      <dgm:spPr/>
    </dgm:pt>
    <dgm:pt modelId="{41E5320E-FCE0-4948-B658-E20D34D8F650}" type="pres">
      <dgm:prSet presAssocID="{E70D9396-7D6C-4555-990C-014A3FF58A40}" presName="rootConnector" presStyleLbl="node2" presStyleIdx="3" presStyleCnt="5"/>
      <dgm:spPr/>
    </dgm:pt>
    <dgm:pt modelId="{CDAEDA8D-81F2-46EE-B6D1-8A7CBB5245E9}" type="pres">
      <dgm:prSet presAssocID="{E70D9396-7D6C-4555-990C-014A3FF58A40}" presName="hierChild4" presStyleCnt="0"/>
      <dgm:spPr/>
    </dgm:pt>
    <dgm:pt modelId="{4652B8AA-B0E7-4021-A3AA-80E319F4CE23}" type="pres">
      <dgm:prSet presAssocID="{E70D9396-7D6C-4555-990C-014A3FF58A40}" presName="hierChild5" presStyleCnt="0"/>
      <dgm:spPr/>
    </dgm:pt>
    <dgm:pt modelId="{05539FDC-E033-4057-A034-96DF17FA04E1}" type="pres">
      <dgm:prSet presAssocID="{2012A365-FD52-4D6A-960B-767DC2038C30}" presName="Name64" presStyleLbl="parChTrans1D2" presStyleIdx="4" presStyleCnt="5"/>
      <dgm:spPr/>
    </dgm:pt>
    <dgm:pt modelId="{59EE7794-101F-445C-BC51-595D3A36747D}" type="pres">
      <dgm:prSet presAssocID="{C878EA8F-D4B2-40CD-8C63-4CC116245AF1}" presName="hierRoot2" presStyleCnt="0">
        <dgm:presLayoutVars>
          <dgm:hierBranch val="init"/>
        </dgm:presLayoutVars>
      </dgm:prSet>
      <dgm:spPr/>
    </dgm:pt>
    <dgm:pt modelId="{081474F2-BF5D-43D6-BAD4-B1FC9FFB7ED3}" type="pres">
      <dgm:prSet presAssocID="{C878EA8F-D4B2-40CD-8C63-4CC116245AF1}" presName="rootComposite" presStyleCnt="0"/>
      <dgm:spPr/>
    </dgm:pt>
    <dgm:pt modelId="{550A0A1A-3DA8-4766-962C-7BE29C3F417F}" type="pres">
      <dgm:prSet presAssocID="{C878EA8F-D4B2-40CD-8C63-4CC116245AF1}" presName="rootText" presStyleLbl="node2" presStyleIdx="4" presStyleCnt="5">
        <dgm:presLayoutVars>
          <dgm:chPref val="3"/>
        </dgm:presLayoutVars>
      </dgm:prSet>
      <dgm:spPr/>
    </dgm:pt>
    <dgm:pt modelId="{ABE714D8-0EC0-4DB8-8B21-E7F3B185C25B}" type="pres">
      <dgm:prSet presAssocID="{C878EA8F-D4B2-40CD-8C63-4CC116245AF1}" presName="rootConnector" presStyleLbl="node2" presStyleIdx="4" presStyleCnt="5"/>
      <dgm:spPr/>
    </dgm:pt>
    <dgm:pt modelId="{1CB40EEF-49AF-4A94-A26D-3587A5218E94}" type="pres">
      <dgm:prSet presAssocID="{C878EA8F-D4B2-40CD-8C63-4CC116245AF1}" presName="hierChild4" presStyleCnt="0"/>
      <dgm:spPr/>
    </dgm:pt>
    <dgm:pt modelId="{9D5E8293-F933-4A34-A1D9-D146268EC0A7}" type="pres">
      <dgm:prSet presAssocID="{C878EA8F-D4B2-40CD-8C63-4CC116245AF1}" presName="hierChild5" presStyleCnt="0"/>
      <dgm:spPr/>
    </dgm:pt>
    <dgm:pt modelId="{47876F18-C3E4-4E06-B382-53A1D6C647D6}" type="pres">
      <dgm:prSet presAssocID="{2F34FE60-B5DE-4596-8BE9-DF2DB09B78B9}" presName="hierChild3" presStyleCnt="0"/>
      <dgm:spPr/>
    </dgm:pt>
  </dgm:ptLst>
  <dgm:cxnLst>
    <dgm:cxn modelId="{D38E9908-5E24-4B3D-9638-6B8EA324C2A1}" type="presOf" srcId="{E6211CB5-E040-4E7F-98C7-9F69220E3BA0}" destId="{AA1814BB-0B91-4E3A-9A86-B6C7A98F0C2F}" srcOrd="0" destOrd="0" presId="urn:microsoft.com/office/officeart/2009/3/layout/HorizontalOrganizationChart"/>
    <dgm:cxn modelId="{E7827A09-46C5-4C8F-9ACB-B90AD0C39FD6}" type="presOf" srcId="{80E2BD84-D014-4C08-B945-9B5C9599E46F}" destId="{255C4CA2-A813-4347-AC76-2348ABCBBADA}" srcOrd="0" destOrd="0" presId="urn:microsoft.com/office/officeart/2009/3/layout/HorizontalOrganizationChart"/>
    <dgm:cxn modelId="{5FCF910C-A5C1-40F3-8018-D12180D5FC63}" type="presOf" srcId="{82849EBF-73AE-4BA6-AA7F-93A4C0DCF159}" destId="{E42D834B-397E-4C78-8546-17960652256E}" srcOrd="0" destOrd="0" presId="urn:microsoft.com/office/officeart/2009/3/layout/HorizontalOrganizationChart"/>
    <dgm:cxn modelId="{21555B0E-141A-4731-8BA7-D1A81C7F0CF4}" type="presOf" srcId="{1854AF02-514F-482E-8CE4-5E2EEBCA7616}" destId="{C6845CB6-F9C3-4993-919E-6463B1CC905D}" srcOrd="1" destOrd="0" presId="urn:microsoft.com/office/officeart/2009/3/layout/HorizontalOrganizationChart"/>
    <dgm:cxn modelId="{E1C09317-5D68-40D5-903B-E778371CF24E}" srcId="{2F34FE60-B5DE-4596-8BE9-DF2DB09B78B9}" destId="{8BE752A4-78E1-4C8F-8F0B-9A54EE6B6ADF}" srcOrd="0" destOrd="0" parTransId="{BE4F975F-00EF-428F-8882-17708118E8AF}" sibTransId="{9A44DB7C-3D4F-479F-9BDA-5C1DBBE8213D}"/>
    <dgm:cxn modelId="{234D6D1D-2DAA-4B52-B7EA-3718BB77A989}" type="presOf" srcId="{A2AF173D-AF00-434B-8042-80D7A80365D8}" destId="{917A98DC-F229-4557-AC27-7EB18FF106E4}" srcOrd="0" destOrd="0" presId="urn:microsoft.com/office/officeart/2009/3/layout/HorizontalOrganizationChart"/>
    <dgm:cxn modelId="{C3C66324-7958-4789-ADE0-D662EF82A555}" type="presOf" srcId="{CE44F68B-B7B9-47A0-8CD9-57F70E13F903}" destId="{51ECE443-8460-4CE2-9067-DA11622B8357}" srcOrd="0" destOrd="0" presId="urn:microsoft.com/office/officeart/2009/3/layout/HorizontalOrganizationChart"/>
    <dgm:cxn modelId="{7642FF27-5C1C-4408-A804-37C6C756AA2D}" srcId="{80E2BD84-D014-4C08-B945-9B5C9599E46F}" destId="{E4E7D2EB-6EDF-4241-921D-4D021354DA97}" srcOrd="0" destOrd="0" parTransId="{A2AF173D-AF00-434B-8042-80D7A80365D8}" sibTransId="{C762D518-ACFB-4703-8991-419398601E86}"/>
    <dgm:cxn modelId="{1988472A-7D34-4D8D-A67A-28B023939FD8}" type="presOf" srcId="{CE44F68B-B7B9-47A0-8CD9-57F70E13F903}" destId="{0462F4CF-E36C-4670-95CC-116B049D497E}" srcOrd="1" destOrd="0" presId="urn:microsoft.com/office/officeart/2009/3/layout/HorizontalOrganizationChart"/>
    <dgm:cxn modelId="{6E1B5633-0D84-4057-B6E7-DDDAE441B24C}" srcId="{5DB86BF7-B0BF-49A5-B98A-E290AC68F7D0}" destId="{6A95BB04-9FAE-45AF-BAA4-CE6BAC5BA60B}" srcOrd="0" destOrd="0" parTransId="{EB1676D3-23E0-4513-B6F1-EA064DF77516}" sibTransId="{DE97672C-B0D9-477B-B4DA-D5209EC3F8BB}"/>
    <dgm:cxn modelId="{6783A93A-A35F-449C-8DFC-834D52204C77}" type="presOf" srcId="{E4E7D2EB-6EDF-4241-921D-4D021354DA97}" destId="{A300242F-1711-4102-ADE7-4A07DDBAF385}" srcOrd="0" destOrd="0" presId="urn:microsoft.com/office/officeart/2009/3/layout/HorizontalOrganizationChart"/>
    <dgm:cxn modelId="{10668962-B5ED-4EF1-886D-7201C20A7A48}" type="presOf" srcId="{6655FBF2-2D97-4EA4-885C-EF6F19A2578E}" destId="{E5B538B0-2B56-4659-9082-A2E559AAA5AB}" srcOrd="1" destOrd="0" presId="urn:microsoft.com/office/officeart/2009/3/layout/HorizontalOrganizationChart"/>
    <dgm:cxn modelId="{FF5ACB62-0464-4780-9E06-7E03922C5BD7}" type="presOf" srcId="{2BCDE7FA-2FDD-4940-9162-71D9A24BCFEB}" destId="{150A3951-0635-4E56-82D3-E0E9F9796795}" srcOrd="0" destOrd="0" presId="urn:microsoft.com/office/officeart/2009/3/layout/HorizontalOrganizationChart"/>
    <dgm:cxn modelId="{91683643-2311-476C-B35D-386BED9BFFEB}" srcId="{5DB86BF7-B0BF-49A5-B98A-E290AC68F7D0}" destId="{B6910BAF-49FB-473F-B77D-5BE993D01199}" srcOrd="1" destOrd="0" parTransId="{F878346B-D021-4251-9B15-73BED020CF68}" sibTransId="{6A0BF830-FB8E-41FA-BE48-7BD7C7DDEE12}"/>
    <dgm:cxn modelId="{07AB6F65-A6DD-4778-B42E-71766798A152}" srcId="{2F34FE60-B5DE-4596-8BE9-DF2DB09B78B9}" destId="{80E2BD84-D014-4C08-B945-9B5C9599E46F}" srcOrd="2" destOrd="0" parTransId="{E6211CB5-E040-4E7F-98C7-9F69220E3BA0}" sibTransId="{2ABC2967-AC67-43A2-8621-0724B5CCB60F}"/>
    <dgm:cxn modelId="{905C3749-AFB4-4E58-AD29-50F5429305FF}" srcId="{2F34FE60-B5DE-4596-8BE9-DF2DB09B78B9}" destId="{C878EA8F-D4B2-40CD-8C63-4CC116245AF1}" srcOrd="4" destOrd="0" parTransId="{2012A365-FD52-4D6A-960B-767DC2038C30}" sibTransId="{DE8132D3-D2A8-45C8-987F-6C29743D817D}"/>
    <dgm:cxn modelId="{20E4094B-5DA3-4618-A693-3251742C95D0}" srcId="{5DB86BF7-B0BF-49A5-B98A-E290AC68F7D0}" destId="{6655FBF2-2D97-4EA4-885C-EF6F19A2578E}" srcOrd="3" destOrd="0" parTransId="{3999B7E2-2861-415B-B9BA-C5C331612ADE}" sibTransId="{841326E5-F4FF-4FF2-8D2A-10D766B759E9}"/>
    <dgm:cxn modelId="{D373494C-F40F-4DDC-83C9-233474DCBB1C}" type="presOf" srcId="{80E2BD84-D014-4C08-B945-9B5C9599E46F}" destId="{A3C623DF-FF54-477E-9C33-DD7AE17FEF25}" srcOrd="1" destOrd="0" presId="urn:microsoft.com/office/officeart/2009/3/layout/HorizontalOrganizationChart"/>
    <dgm:cxn modelId="{E1B42B6D-C1E6-4F60-A4A9-13EC67324906}" type="presOf" srcId="{6A95BB04-9FAE-45AF-BAA4-CE6BAC5BA60B}" destId="{0FF828E8-7D8C-4BD4-8EB5-5BB39F8E2927}" srcOrd="1" destOrd="0" presId="urn:microsoft.com/office/officeart/2009/3/layout/HorizontalOrganizationChart"/>
    <dgm:cxn modelId="{334B4A4D-DBEC-446B-A400-FDC31A6AE0F7}" srcId="{80E2BD84-D014-4C08-B945-9B5C9599E46F}" destId="{82849EBF-73AE-4BA6-AA7F-93A4C0DCF159}" srcOrd="2" destOrd="0" parTransId="{2BCDE7FA-2FDD-4940-9162-71D9A24BCFEB}" sibTransId="{8F476DD3-B9D8-4E39-8353-0C88FD72BD48}"/>
    <dgm:cxn modelId="{062D116F-0097-4789-83FA-AECD956FBEEA}" type="presOf" srcId="{5DB86BF7-B0BF-49A5-B98A-E290AC68F7D0}" destId="{D5F0568C-0E90-4270-BE03-EED95EC01D1E}" srcOrd="1" destOrd="0" presId="urn:microsoft.com/office/officeart/2009/3/layout/HorizontalOrganizationChart"/>
    <dgm:cxn modelId="{74A33152-6013-48EB-B7EC-ED47920F6F07}" type="presOf" srcId="{B6910BAF-49FB-473F-B77D-5BE993D01199}" destId="{A4253025-009A-4C45-89D4-A1BC102416B4}" srcOrd="0" destOrd="0" presId="urn:microsoft.com/office/officeart/2009/3/layout/HorizontalOrganizationChart"/>
    <dgm:cxn modelId="{F96B9678-488C-4F30-BD27-D58EBEB704FB}" srcId="{80E2BD84-D014-4C08-B945-9B5C9599E46F}" destId="{CE44F68B-B7B9-47A0-8CD9-57F70E13F903}" srcOrd="1" destOrd="0" parTransId="{C5C46855-CABB-40CA-A0D8-450FAB092EB3}" sibTransId="{4DB18104-99E3-4029-B74D-E4AA3DB22D5E}"/>
    <dgm:cxn modelId="{6769407C-1CCD-4FF4-97BB-DAA8C78668C9}" type="presOf" srcId="{B6910BAF-49FB-473F-B77D-5BE993D01199}" destId="{1511DF86-A4D7-40AF-8230-6FCE812899F3}" srcOrd="1" destOrd="0" presId="urn:microsoft.com/office/officeart/2009/3/layout/HorizontalOrganizationChart"/>
    <dgm:cxn modelId="{BB839C83-5072-436E-85CE-0DEAC8A2B543}" type="presOf" srcId="{8BE752A4-78E1-4C8F-8F0B-9A54EE6B6ADF}" destId="{C4304D16-9868-4A37-8E2B-8E82833B6EF1}" srcOrd="1" destOrd="0" presId="urn:microsoft.com/office/officeart/2009/3/layout/HorizontalOrganizationChart"/>
    <dgm:cxn modelId="{D59DFD89-3A02-41A1-886E-7C11C472CB7C}" srcId="{2F34FE60-B5DE-4596-8BE9-DF2DB09B78B9}" destId="{E70D9396-7D6C-4555-990C-014A3FF58A40}" srcOrd="3" destOrd="0" parTransId="{ABD3C2B9-151A-437A-8210-9FF335262B2C}" sibTransId="{0C9F51ED-269F-4A79-B2B7-E7C4921235D3}"/>
    <dgm:cxn modelId="{E687F598-6502-4FD1-A86F-500BD92E0CDE}" type="presOf" srcId="{2F34FE60-B5DE-4596-8BE9-DF2DB09B78B9}" destId="{1D9E1E00-A06F-47B4-9861-3DABBA32E35F}" srcOrd="0" destOrd="0" presId="urn:microsoft.com/office/officeart/2009/3/layout/HorizontalOrganizationChart"/>
    <dgm:cxn modelId="{80E5249B-0667-4906-A4F9-68851EB2517B}" type="presOf" srcId="{8BE752A4-78E1-4C8F-8F0B-9A54EE6B6ADF}" destId="{6162F06F-1D2F-4671-8C55-1414AEBCF9BC}" srcOrd="0" destOrd="0" presId="urn:microsoft.com/office/officeart/2009/3/layout/HorizontalOrganizationChart"/>
    <dgm:cxn modelId="{6DE56D9B-0274-4DF8-8A4A-EB09F1763972}" type="presOf" srcId="{E814FE91-1B64-4777-BDDE-DF9C8292F3CC}" destId="{678F500E-64A4-4D8E-B9EE-1D6A64AF56E2}" srcOrd="0" destOrd="0" presId="urn:microsoft.com/office/officeart/2009/3/layout/HorizontalOrganizationChart"/>
    <dgm:cxn modelId="{B7B1859E-6844-4B4E-9DF7-AF868DF651BA}" srcId="{E814FE91-1B64-4777-BDDE-DF9C8292F3CC}" destId="{2F34FE60-B5DE-4596-8BE9-DF2DB09B78B9}" srcOrd="0" destOrd="0" parTransId="{9DA9C21D-EE03-447E-B7A8-1346BE9F5D66}" sibTransId="{BD653E81-5A2C-499F-B88B-C4456E3E31A5}"/>
    <dgm:cxn modelId="{AE014C9F-7223-4F4E-9858-74A3B347BCFA}" type="presOf" srcId="{5DB86BF7-B0BF-49A5-B98A-E290AC68F7D0}" destId="{D04AEA77-06AF-4211-9215-0F0EB4059050}" srcOrd="0" destOrd="0" presId="urn:microsoft.com/office/officeart/2009/3/layout/HorizontalOrganizationChart"/>
    <dgm:cxn modelId="{1C994E9F-A4B9-4E8E-BB1A-EDFC66143BAA}" type="presOf" srcId="{6655FBF2-2D97-4EA4-885C-EF6F19A2578E}" destId="{86B74817-35FA-4318-8E8F-083FD2AF7738}" srcOrd="0" destOrd="0" presId="urn:microsoft.com/office/officeart/2009/3/layout/HorizontalOrganizationChart"/>
    <dgm:cxn modelId="{34F2EBA4-EED3-4B0E-BACB-25342DA6F94F}" type="presOf" srcId="{F878346B-D021-4251-9B15-73BED020CF68}" destId="{81750432-856C-482B-8099-44012E6E1471}" srcOrd="0" destOrd="0" presId="urn:microsoft.com/office/officeart/2009/3/layout/HorizontalOrganizationChart"/>
    <dgm:cxn modelId="{824455A6-1183-49CD-BF23-2E1571B5861D}" type="presOf" srcId="{ABD3C2B9-151A-437A-8210-9FF335262B2C}" destId="{3201E10D-DEE7-4683-B1F6-D1EFFE7D0532}" srcOrd="0" destOrd="0" presId="urn:microsoft.com/office/officeart/2009/3/layout/HorizontalOrganizationChart"/>
    <dgm:cxn modelId="{7013C3A7-FE5B-4976-B227-1FD8C98D7A74}" type="presOf" srcId="{BE4F975F-00EF-428F-8882-17708118E8AF}" destId="{089F4A2C-AD5D-4432-ADC3-D8EB158D7C02}" srcOrd="0" destOrd="0" presId="urn:microsoft.com/office/officeart/2009/3/layout/HorizontalOrganizationChart"/>
    <dgm:cxn modelId="{602BEFAD-4A8F-4BE3-8367-9C766457FF6F}" type="presOf" srcId="{82849EBF-73AE-4BA6-AA7F-93A4C0DCF159}" destId="{E7E7B15C-DEBF-4829-BE1A-CEF95E93A400}" srcOrd="1" destOrd="0" presId="urn:microsoft.com/office/officeart/2009/3/layout/HorizontalOrganizationChart"/>
    <dgm:cxn modelId="{E73D2FAE-D38A-4ABA-8196-2DCFB1D272BF}" type="presOf" srcId="{EB1676D3-23E0-4513-B6F1-EA064DF77516}" destId="{27F0C1E4-A0B0-4796-BD0F-63A84AD60F39}" srcOrd="0" destOrd="0" presId="urn:microsoft.com/office/officeart/2009/3/layout/HorizontalOrganizationChart"/>
    <dgm:cxn modelId="{692CA6AF-011A-4D55-8D82-0DAB54ABBEAE}" type="presOf" srcId="{1854AF02-514F-482E-8CE4-5E2EEBCA7616}" destId="{CC327F4F-F03D-4CDD-AD7C-28210CCBB81C}" srcOrd="0" destOrd="0" presId="urn:microsoft.com/office/officeart/2009/3/layout/HorizontalOrganizationChart"/>
    <dgm:cxn modelId="{8303B6B7-FB1E-4FD7-B016-B2F53CF904B4}" srcId="{5DB86BF7-B0BF-49A5-B98A-E290AC68F7D0}" destId="{1854AF02-514F-482E-8CE4-5E2EEBCA7616}" srcOrd="2" destOrd="0" parTransId="{604BD32D-E853-406C-9B28-BF3E55CBDE15}" sibTransId="{DE973158-4F48-4AD8-9964-C6F49707C965}"/>
    <dgm:cxn modelId="{53BC55BC-DDC4-42D3-AA74-5CBBC1575F60}" srcId="{2F34FE60-B5DE-4596-8BE9-DF2DB09B78B9}" destId="{5DB86BF7-B0BF-49A5-B98A-E290AC68F7D0}" srcOrd="1" destOrd="0" parTransId="{7F0150C8-C4E4-40E0-87CD-90324CDFF4FA}" sibTransId="{289B769B-B80C-475D-8C4A-14122919F9C2}"/>
    <dgm:cxn modelId="{F1FFD7BC-E7D8-4CEE-BEAF-7A8081555282}" type="presOf" srcId="{2012A365-FD52-4D6A-960B-767DC2038C30}" destId="{05539FDC-E033-4057-A034-96DF17FA04E1}" srcOrd="0" destOrd="0" presId="urn:microsoft.com/office/officeart/2009/3/layout/HorizontalOrganizationChart"/>
    <dgm:cxn modelId="{3297BCBE-4624-42E4-BCF6-948011403235}" type="presOf" srcId="{E4E7D2EB-6EDF-4241-921D-4D021354DA97}" destId="{FDCB9815-F8BC-4983-BB55-47B72F2A3FB4}" srcOrd="1" destOrd="0" presId="urn:microsoft.com/office/officeart/2009/3/layout/HorizontalOrganizationChart"/>
    <dgm:cxn modelId="{908D57C6-7B63-4CAE-8C64-D8A3997E123E}" type="presOf" srcId="{C878EA8F-D4B2-40CD-8C63-4CC116245AF1}" destId="{ABE714D8-0EC0-4DB8-8B21-E7F3B185C25B}" srcOrd="1" destOrd="0" presId="urn:microsoft.com/office/officeart/2009/3/layout/HorizontalOrganizationChart"/>
    <dgm:cxn modelId="{B937B1D3-48DA-44AB-BD7C-AEE69933AA51}" type="presOf" srcId="{6A95BB04-9FAE-45AF-BAA4-CE6BAC5BA60B}" destId="{B7AAC86B-85C1-466D-BDA0-AA3BB38137C6}" srcOrd="0" destOrd="0" presId="urn:microsoft.com/office/officeart/2009/3/layout/HorizontalOrganizationChart"/>
    <dgm:cxn modelId="{537881D4-0C02-40D1-84E6-9CFC9D4096EA}" type="presOf" srcId="{604BD32D-E853-406C-9B28-BF3E55CBDE15}" destId="{18E67AC4-5D28-41D1-9956-8ADCEC02D3E1}" srcOrd="0" destOrd="0" presId="urn:microsoft.com/office/officeart/2009/3/layout/HorizontalOrganizationChart"/>
    <dgm:cxn modelId="{407080D9-6FBD-4181-A94D-92DEE9183BA5}" type="presOf" srcId="{2F34FE60-B5DE-4596-8BE9-DF2DB09B78B9}" destId="{F436F364-BFF0-448B-8256-BB3210F7C36F}" srcOrd="1" destOrd="0" presId="urn:microsoft.com/office/officeart/2009/3/layout/HorizontalOrganizationChart"/>
    <dgm:cxn modelId="{FC77C6E5-D7BF-4542-B8DE-BBAB5B3E3C36}" type="presOf" srcId="{C5C46855-CABB-40CA-A0D8-450FAB092EB3}" destId="{4106981B-6070-4B90-A12E-B773832777D3}" srcOrd="0" destOrd="0" presId="urn:microsoft.com/office/officeart/2009/3/layout/HorizontalOrganizationChart"/>
    <dgm:cxn modelId="{2C6CB4EB-1679-47A7-BD17-25CDBFCBD7C8}" type="presOf" srcId="{3999B7E2-2861-415B-B9BA-C5C331612ADE}" destId="{C20154AC-7163-422F-953B-E3042A47EABD}" srcOrd="0" destOrd="0" presId="urn:microsoft.com/office/officeart/2009/3/layout/HorizontalOrganizationChart"/>
    <dgm:cxn modelId="{234850F3-B2F0-440B-9327-39D8B55D4DD2}" type="presOf" srcId="{C878EA8F-D4B2-40CD-8C63-4CC116245AF1}" destId="{550A0A1A-3DA8-4766-962C-7BE29C3F417F}" srcOrd="0" destOrd="0" presId="urn:microsoft.com/office/officeart/2009/3/layout/HorizontalOrganizationChart"/>
    <dgm:cxn modelId="{E78F80F6-F42C-49F3-AC68-DAF092B89006}" type="presOf" srcId="{7F0150C8-C4E4-40E0-87CD-90324CDFF4FA}" destId="{357F43B8-30BB-4359-A64F-270C6FB9A4E4}" srcOrd="0" destOrd="0" presId="urn:microsoft.com/office/officeart/2009/3/layout/HorizontalOrganizationChart"/>
    <dgm:cxn modelId="{0C9404F7-AA9E-4DA8-95FF-843285939F51}" type="presOf" srcId="{E70D9396-7D6C-4555-990C-014A3FF58A40}" destId="{3B0A35EC-6774-45D0-8D26-C254B671BEC6}" srcOrd="0" destOrd="0" presId="urn:microsoft.com/office/officeart/2009/3/layout/HorizontalOrganizationChart"/>
    <dgm:cxn modelId="{09788CFD-EB1E-4602-8FB9-4995721BE688}" type="presOf" srcId="{E70D9396-7D6C-4555-990C-014A3FF58A40}" destId="{41E5320E-FCE0-4948-B658-E20D34D8F650}" srcOrd="1" destOrd="0" presId="urn:microsoft.com/office/officeart/2009/3/layout/HorizontalOrganizationChart"/>
    <dgm:cxn modelId="{70C31BB3-7807-42E8-A59F-662B44AF4702}" type="presParOf" srcId="{678F500E-64A4-4D8E-B9EE-1D6A64AF56E2}" destId="{3F3E88BC-9773-489B-886F-DDB9A0D84A30}" srcOrd="0" destOrd="0" presId="urn:microsoft.com/office/officeart/2009/3/layout/HorizontalOrganizationChart"/>
    <dgm:cxn modelId="{F99076B0-C993-4B99-A916-7C51229576AD}" type="presParOf" srcId="{3F3E88BC-9773-489B-886F-DDB9A0D84A30}" destId="{C2EC15B0-27C2-4762-8F63-39362EF32E9D}" srcOrd="0" destOrd="0" presId="urn:microsoft.com/office/officeart/2009/3/layout/HorizontalOrganizationChart"/>
    <dgm:cxn modelId="{CDFDA1CA-D0AA-40A4-AC02-943FD58E78D8}" type="presParOf" srcId="{C2EC15B0-27C2-4762-8F63-39362EF32E9D}" destId="{1D9E1E00-A06F-47B4-9861-3DABBA32E35F}" srcOrd="0" destOrd="0" presId="urn:microsoft.com/office/officeart/2009/3/layout/HorizontalOrganizationChart"/>
    <dgm:cxn modelId="{F882146C-FDD7-4A06-85C5-493097872ABD}" type="presParOf" srcId="{C2EC15B0-27C2-4762-8F63-39362EF32E9D}" destId="{F436F364-BFF0-448B-8256-BB3210F7C36F}" srcOrd="1" destOrd="0" presId="urn:microsoft.com/office/officeart/2009/3/layout/HorizontalOrganizationChart"/>
    <dgm:cxn modelId="{A1F05299-E935-4863-A0CF-21905B9B22B9}" type="presParOf" srcId="{3F3E88BC-9773-489B-886F-DDB9A0D84A30}" destId="{BF6D9661-2CC6-473E-BD2C-75B747A84276}" srcOrd="1" destOrd="0" presId="urn:microsoft.com/office/officeart/2009/3/layout/HorizontalOrganizationChart"/>
    <dgm:cxn modelId="{87E8A66B-C66F-4B65-A09E-9EB4A9C3EFDF}" type="presParOf" srcId="{BF6D9661-2CC6-473E-BD2C-75B747A84276}" destId="{089F4A2C-AD5D-4432-ADC3-D8EB158D7C02}" srcOrd="0" destOrd="0" presId="urn:microsoft.com/office/officeart/2009/3/layout/HorizontalOrganizationChart"/>
    <dgm:cxn modelId="{4CF13102-CAB4-4ECC-819E-CA988ABD91D5}" type="presParOf" srcId="{BF6D9661-2CC6-473E-BD2C-75B747A84276}" destId="{2307B01B-4A55-4285-B156-2FB628DD8AB1}" srcOrd="1" destOrd="0" presId="urn:microsoft.com/office/officeart/2009/3/layout/HorizontalOrganizationChart"/>
    <dgm:cxn modelId="{C1368B85-0D65-475D-8FFD-81A0B02B6FD7}" type="presParOf" srcId="{2307B01B-4A55-4285-B156-2FB628DD8AB1}" destId="{8687299F-3FC9-4107-B26B-045D00977660}" srcOrd="0" destOrd="0" presId="urn:microsoft.com/office/officeart/2009/3/layout/HorizontalOrganizationChart"/>
    <dgm:cxn modelId="{50F6D256-F5B5-4887-A3A0-D534F741ECFA}" type="presParOf" srcId="{8687299F-3FC9-4107-B26B-045D00977660}" destId="{6162F06F-1D2F-4671-8C55-1414AEBCF9BC}" srcOrd="0" destOrd="0" presId="urn:microsoft.com/office/officeart/2009/3/layout/HorizontalOrganizationChart"/>
    <dgm:cxn modelId="{B03FC797-B1E6-4799-9543-F6DC3AF458CE}" type="presParOf" srcId="{8687299F-3FC9-4107-B26B-045D00977660}" destId="{C4304D16-9868-4A37-8E2B-8E82833B6EF1}" srcOrd="1" destOrd="0" presId="urn:microsoft.com/office/officeart/2009/3/layout/HorizontalOrganizationChart"/>
    <dgm:cxn modelId="{A54DFCD4-EC6D-41BE-BA1D-41FD3AAB541B}" type="presParOf" srcId="{2307B01B-4A55-4285-B156-2FB628DD8AB1}" destId="{BEDF7DCB-BDEB-4D87-A57D-4B279BFCB0BE}" srcOrd="1" destOrd="0" presId="urn:microsoft.com/office/officeart/2009/3/layout/HorizontalOrganizationChart"/>
    <dgm:cxn modelId="{19AFD1AB-7C88-4602-ACA1-CB65FC447CB2}" type="presParOf" srcId="{2307B01B-4A55-4285-B156-2FB628DD8AB1}" destId="{843280E0-A763-486F-9B4C-C91BCFAC378D}" srcOrd="2" destOrd="0" presId="urn:microsoft.com/office/officeart/2009/3/layout/HorizontalOrganizationChart"/>
    <dgm:cxn modelId="{E86F7A4E-C6A8-4DC4-A6AE-2F36A4CD3264}" type="presParOf" srcId="{BF6D9661-2CC6-473E-BD2C-75B747A84276}" destId="{357F43B8-30BB-4359-A64F-270C6FB9A4E4}" srcOrd="2" destOrd="0" presId="urn:microsoft.com/office/officeart/2009/3/layout/HorizontalOrganizationChart"/>
    <dgm:cxn modelId="{CE047131-D060-4819-AF30-7CFF475F74CD}" type="presParOf" srcId="{BF6D9661-2CC6-473E-BD2C-75B747A84276}" destId="{A60EF9C0-CDBB-4B6A-BFD3-ABAD8C85C62D}" srcOrd="3" destOrd="0" presId="urn:microsoft.com/office/officeart/2009/3/layout/HorizontalOrganizationChart"/>
    <dgm:cxn modelId="{2CAA73B1-4E73-4D90-BC62-6BF6039B73A8}" type="presParOf" srcId="{A60EF9C0-CDBB-4B6A-BFD3-ABAD8C85C62D}" destId="{60EF89C6-40F0-495F-AA63-8BAEE484F394}" srcOrd="0" destOrd="0" presId="urn:microsoft.com/office/officeart/2009/3/layout/HorizontalOrganizationChart"/>
    <dgm:cxn modelId="{ACA0E574-6BAB-45AC-9848-1D364D251948}" type="presParOf" srcId="{60EF89C6-40F0-495F-AA63-8BAEE484F394}" destId="{D04AEA77-06AF-4211-9215-0F0EB4059050}" srcOrd="0" destOrd="0" presId="urn:microsoft.com/office/officeart/2009/3/layout/HorizontalOrganizationChart"/>
    <dgm:cxn modelId="{3B2B0FD4-5DAA-4A22-8FFC-C843D23A9E02}" type="presParOf" srcId="{60EF89C6-40F0-495F-AA63-8BAEE484F394}" destId="{D5F0568C-0E90-4270-BE03-EED95EC01D1E}" srcOrd="1" destOrd="0" presId="urn:microsoft.com/office/officeart/2009/3/layout/HorizontalOrganizationChart"/>
    <dgm:cxn modelId="{5ADEC80A-F09C-4B5D-B029-5EC2C8799746}" type="presParOf" srcId="{A60EF9C0-CDBB-4B6A-BFD3-ABAD8C85C62D}" destId="{3FD292A9-007A-46C2-A58B-CF2E164BADBF}" srcOrd="1" destOrd="0" presId="urn:microsoft.com/office/officeart/2009/3/layout/HorizontalOrganizationChart"/>
    <dgm:cxn modelId="{0BECFFE2-709B-43F5-8D97-D54C450ADFC6}" type="presParOf" srcId="{3FD292A9-007A-46C2-A58B-CF2E164BADBF}" destId="{27F0C1E4-A0B0-4796-BD0F-63A84AD60F39}" srcOrd="0" destOrd="0" presId="urn:microsoft.com/office/officeart/2009/3/layout/HorizontalOrganizationChart"/>
    <dgm:cxn modelId="{41BDEB43-8B6B-425B-94EF-59199346F61C}" type="presParOf" srcId="{3FD292A9-007A-46C2-A58B-CF2E164BADBF}" destId="{DCA2E9AB-5E7B-4AFD-8B49-AA562F9C5E50}" srcOrd="1" destOrd="0" presId="urn:microsoft.com/office/officeart/2009/3/layout/HorizontalOrganizationChart"/>
    <dgm:cxn modelId="{3EC48119-80E1-4FD0-A4D5-556077B18A8D}" type="presParOf" srcId="{DCA2E9AB-5E7B-4AFD-8B49-AA562F9C5E50}" destId="{ADD9D3DB-4291-4DF0-A7B2-A341CA7890E2}" srcOrd="0" destOrd="0" presId="urn:microsoft.com/office/officeart/2009/3/layout/HorizontalOrganizationChart"/>
    <dgm:cxn modelId="{CAB05057-E461-4D57-A71B-0D80A4E33092}" type="presParOf" srcId="{ADD9D3DB-4291-4DF0-A7B2-A341CA7890E2}" destId="{B7AAC86B-85C1-466D-BDA0-AA3BB38137C6}" srcOrd="0" destOrd="0" presId="urn:microsoft.com/office/officeart/2009/3/layout/HorizontalOrganizationChart"/>
    <dgm:cxn modelId="{447CA734-083A-444A-8DE8-B669E99588C6}" type="presParOf" srcId="{ADD9D3DB-4291-4DF0-A7B2-A341CA7890E2}" destId="{0FF828E8-7D8C-4BD4-8EB5-5BB39F8E2927}" srcOrd="1" destOrd="0" presId="urn:microsoft.com/office/officeart/2009/3/layout/HorizontalOrganizationChart"/>
    <dgm:cxn modelId="{6F6ED34D-7CD6-41BF-884B-18BA09D1A665}" type="presParOf" srcId="{DCA2E9AB-5E7B-4AFD-8B49-AA562F9C5E50}" destId="{BF908892-7959-4205-9632-B98E785D0542}" srcOrd="1" destOrd="0" presId="urn:microsoft.com/office/officeart/2009/3/layout/HorizontalOrganizationChart"/>
    <dgm:cxn modelId="{660DFE40-A164-4F35-9AF3-A45EDA40FE92}" type="presParOf" srcId="{DCA2E9AB-5E7B-4AFD-8B49-AA562F9C5E50}" destId="{64B09665-EEED-4923-A2CE-F321A0337522}" srcOrd="2" destOrd="0" presId="urn:microsoft.com/office/officeart/2009/3/layout/HorizontalOrganizationChart"/>
    <dgm:cxn modelId="{54AD0B7A-056B-4C3F-BF2D-5C0F1911F9F2}" type="presParOf" srcId="{3FD292A9-007A-46C2-A58B-CF2E164BADBF}" destId="{81750432-856C-482B-8099-44012E6E1471}" srcOrd="2" destOrd="0" presId="urn:microsoft.com/office/officeart/2009/3/layout/HorizontalOrganizationChart"/>
    <dgm:cxn modelId="{B421E2A6-9A2C-4FCF-BD4B-317A3FF32A4B}" type="presParOf" srcId="{3FD292A9-007A-46C2-A58B-CF2E164BADBF}" destId="{27503937-20C8-4666-8E9A-52EE4FE94A44}" srcOrd="3" destOrd="0" presId="urn:microsoft.com/office/officeart/2009/3/layout/HorizontalOrganizationChart"/>
    <dgm:cxn modelId="{F87A2977-4C5F-4275-8787-D20B68481A8A}" type="presParOf" srcId="{27503937-20C8-4666-8E9A-52EE4FE94A44}" destId="{E86784E1-4B1B-42EF-9586-3DDFFDF6A6C4}" srcOrd="0" destOrd="0" presId="urn:microsoft.com/office/officeart/2009/3/layout/HorizontalOrganizationChart"/>
    <dgm:cxn modelId="{BA52B32B-6216-4055-B562-81CBE9B22347}" type="presParOf" srcId="{E86784E1-4B1B-42EF-9586-3DDFFDF6A6C4}" destId="{A4253025-009A-4C45-89D4-A1BC102416B4}" srcOrd="0" destOrd="0" presId="urn:microsoft.com/office/officeart/2009/3/layout/HorizontalOrganizationChart"/>
    <dgm:cxn modelId="{349BF56B-5509-4F67-BF64-5C5CB9007FEB}" type="presParOf" srcId="{E86784E1-4B1B-42EF-9586-3DDFFDF6A6C4}" destId="{1511DF86-A4D7-40AF-8230-6FCE812899F3}" srcOrd="1" destOrd="0" presId="urn:microsoft.com/office/officeart/2009/3/layout/HorizontalOrganizationChart"/>
    <dgm:cxn modelId="{408E5DA8-775F-4093-8D0E-6FE6A6601F1F}" type="presParOf" srcId="{27503937-20C8-4666-8E9A-52EE4FE94A44}" destId="{2E47D900-44A5-4715-851E-447BE4FB8AD9}" srcOrd="1" destOrd="0" presId="urn:microsoft.com/office/officeart/2009/3/layout/HorizontalOrganizationChart"/>
    <dgm:cxn modelId="{353EEFB7-F838-460D-8CCD-84B34A4BE186}" type="presParOf" srcId="{27503937-20C8-4666-8E9A-52EE4FE94A44}" destId="{8B10377B-5EBF-4337-8E11-55C681FB9F3E}" srcOrd="2" destOrd="0" presId="urn:microsoft.com/office/officeart/2009/3/layout/HorizontalOrganizationChart"/>
    <dgm:cxn modelId="{165507FF-6759-4062-A32F-B929747FE069}" type="presParOf" srcId="{3FD292A9-007A-46C2-A58B-CF2E164BADBF}" destId="{18E67AC4-5D28-41D1-9956-8ADCEC02D3E1}" srcOrd="4" destOrd="0" presId="urn:microsoft.com/office/officeart/2009/3/layout/HorizontalOrganizationChart"/>
    <dgm:cxn modelId="{6825DCBC-05F0-4702-8AA8-4F0311B555A5}" type="presParOf" srcId="{3FD292A9-007A-46C2-A58B-CF2E164BADBF}" destId="{8F7B892A-BCE3-44E3-8C5A-0BFA3725157C}" srcOrd="5" destOrd="0" presId="urn:microsoft.com/office/officeart/2009/3/layout/HorizontalOrganizationChart"/>
    <dgm:cxn modelId="{B6131F0F-5743-47BD-8A9C-76C203D21D63}" type="presParOf" srcId="{8F7B892A-BCE3-44E3-8C5A-0BFA3725157C}" destId="{87F51506-DBB1-470A-B48A-0C9A9DEACF0F}" srcOrd="0" destOrd="0" presId="urn:microsoft.com/office/officeart/2009/3/layout/HorizontalOrganizationChart"/>
    <dgm:cxn modelId="{C990D73D-0564-44AF-BD00-13B52DDD1112}" type="presParOf" srcId="{87F51506-DBB1-470A-B48A-0C9A9DEACF0F}" destId="{CC327F4F-F03D-4CDD-AD7C-28210CCBB81C}" srcOrd="0" destOrd="0" presId="urn:microsoft.com/office/officeart/2009/3/layout/HorizontalOrganizationChart"/>
    <dgm:cxn modelId="{ECC19A02-9C59-48D9-8664-1A961DA44E3F}" type="presParOf" srcId="{87F51506-DBB1-470A-B48A-0C9A9DEACF0F}" destId="{C6845CB6-F9C3-4993-919E-6463B1CC905D}" srcOrd="1" destOrd="0" presId="urn:microsoft.com/office/officeart/2009/3/layout/HorizontalOrganizationChart"/>
    <dgm:cxn modelId="{46B4E3B8-E488-4746-9179-696C44EE44F3}" type="presParOf" srcId="{8F7B892A-BCE3-44E3-8C5A-0BFA3725157C}" destId="{8CBDCC9E-67C5-45F1-8678-7F3BD59EA1C5}" srcOrd="1" destOrd="0" presId="urn:microsoft.com/office/officeart/2009/3/layout/HorizontalOrganizationChart"/>
    <dgm:cxn modelId="{4D17760E-D20D-43D4-BD7E-CE98CB1531B9}" type="presParOf" srcId="{8F7B892A-BCE3-44E3-8C5A-0BFA3725157C}" destId="{B4178EA5-42DC-49B0-9868-E3822E5F8623}" srcOrd="2" destOrd="0" presId="urn:microsoft.com/office/officeart/2009/3/layout/HorizontalOrganizationChart"/>
    <dgm:cxn modelId="{F6DBD87F-857C-482B-B52D-219EDB487440}" type="presParOf" srcId="{3FD292A9-007A-46C2-A58B-CF2E164BADBF}" destId="{C20154AC-7163-422F-953B-E3042A47EABD}" srcOrd="6" destOrd="0" presId="urn:microsoft.com/office/officeart/2009/3/layout/HorizontalOrganizationChart"/>
    <dgm:cxn modelId="{CE3BA256-5A52-4E27-8DAD-C56E427FEC73}" type="presParOf" srcId="{3FD292A9-007A-46C2-A58B-CF2E164BADBF}" destId="{70928248-CEE1-4313-B302-E53627D18DC4}" srcOrd="7" destOrd="0" presId="urn:microsoft.com/office/officeart/2009/3/layout/HorizontalOrganizationChart"/>
    <dgm:cxn modelId="{566CAA87-6822-4799-8394-ECFD20B893B9}" type="presParOf" srcId="{70928248-CEE1-4313-B302-E53627D18DC4}" destId="{903D05F5-E853-46B6-9ECC-1E100F4B666C}" srcOrd="0" destOrd="0" presId="urn:microsoft.com/office/officeart/2009/3/layout/HorizontalOrganizationChart"/>
    <dgm:cxn modelId="{E52EA0C0-7196-44AD-81F2-FBC29EDFE100}" type="presParOf" srcId="{903D05F5-E853-46B6-9ECC-1E100F4B666C}" destId="{86B74817-35FA-4318-8E8F-083FD2AF7738}" srcOrd="0" destOrd="0" presId="urn:microsoft.com/office/officeart/2009/3/layout/HorizontalOrganizationChart"/>
    <dgm:cxn modelId="{83A7BBE1-742C-466E-980C-9D8BB760A07A}" type="presParOf" srcId="{903D05F5-E853-46B6-9ECC-1E100F4B666C}" destId="{E5B538B0-2B56-4659-9082-A2E559AAA5AB}" srcOrd="1" destOrd="0" presId="urn:microsoft.com/office/officeart/2009/3/layout/HorizontalOrganizationChart"/>
    <dgm:cxn modelId="{AFBAE92E-9E53-485F-A1FC-742F6132C5D4}" type="presParOf" srcId="{70928248-CEE1-4313-B302-E53627D18DC4}" destId="{984C8934-D3DC-4D96-8B40-50B9BA04CB0D}" srcOrd="1" destOrd="0" presId="urn:microsoft.com/office/officeart/2009/3/layout/HorizontalOrganizationChart"/>
    <dgm:cxn modelId="{289FA063-D32A-45D8-85C8-E147C8980FFD}" type="presParOf" srcId="{70928248-CEE1-4313-B302-E53627D18DC4}" destId="{196F62DA-95F4-44BF-BE8E-36D98A6BBB27}" srcOrd="2" destOrd="0" presId="urn:microsoft.com/office/officeart/2009/3/layout/HorizontalOrganizationChart"/>
    <dgm:cxn modelId="{633D08DE-1A85-42DC-8619-73CC2F7B0022}" type="presParOf" srcId="{A60EF9C0-CDBB-4B6A-BFD3-ABAD8C85C62D}" destId="{B77C0153-2927-406F-86DF-F24DB9ADA7E9}" srcOrd="2" destOrd="0" presId="urn:microsoft.com/office/officeart/2009/3/layout/HorizontalOrganizationChart"/>
    <dgm:cxn modelId="{87F0422B-AC8A-47A6-9912-847F59C86EC3}" type="presParOf" srcId="{BF6D9661-2CC6-473E-BD2C-75B747A84276}" destId="{AA1814BB-0B91-4E3A-9A86-B6C7A98F0C2F}" srcOrd="4" destOrd="0" presId="urn:microsoft.com/office/officeart/2009/3/layout/HorizontalOrganizationChart"/>
    <dgm:cxn modelId="{4EA73213-386C-4934-B020-658F30DFEB98}" type="presParOf" srcId="{BF6D9661-2CC6-473E-BD2C-75B747A84276}" destId="{7C8D2149-3BBF-4B53-B06A-FF2866D541D2}" srcOrd="5" destOrd="0" presId="urn:microsoft.com/office/officeart/2009/3/layout/HorizontalOrganizationChart"/>
    <dgm:cxn modelId="{74226BEA-E853-4410-BCA5-447B37F2ED0B}" type="presParOf" srcId="{7C8D2149-3BBF-4B53-B06A-FF2866D541D2}" destId="{F0BF5A28-A029-41D5-BACB-47DCF9EFF1D1}" srcOrd="0" destOrd="0" presId="urn:microsoft.com/office/officeart/2009/3/layout/HorizontalOrganizationChart"/>
    <dgm:cxn modelId="{2342C378-9F77-443C-B26A-75108D3749EA}" type="presParOf" srcId="{F0BF5A28-A029-41D5-BACB-47DCF9EFF1D1}" destId="{255C4CA2-A813-4347-AC76-2348ABCBBADA}" srcOrd="0" destOrd="0" presId="urn:microsoft.com/office/officeart/2009/3/layout/HorizontalOrganizationChart"/>
    <dgm:cxn modelId="{D8EA9318-26B5-46FD-B58B-EF43BEECC9B0}" type="presParOf" srcId="{F0BF5A28-A029-41D5-BACB-47DCF9EFF1D1}" destId="{A3C623DF-FF54-477E-9C33-DD7AE17FEF25}" srcOrd="1" destOrd="0" presId="urn:microsoft.com/office/officeart/2009/3/layout/HorizontalOrganizationChart"/>
    <dgm:cxn modelId="{48E17BB0-746C-469A-B66C-4EE64D69C45B}" type="presParOf" srcId="{7C8D2149-3BBF-4B53-B06A-FF2866D541D2}" destId="{86926CA9-3DFD-4CF8-B945-507FCD373986}" srcOrd="1" destOrd="0" presId="urn:microsoft.com/office/officeart/2009/3/layout/HorizontalOrganizationChart"/>
    <dgm:cxn modelId="{BEFB0CC3-17CF-4AEA-BF47-670DB0D3739F}" type="presParOf" srcId="{86926CA9-3DFD-4CF8-B945-507FCD373986}" destId="{917A98DC-F229-4557-AC27-7EB18FF106E4}" srcOrd="0" destOrd="0" presId="urn:microsoft.com/office/officeart/2009/3/layout/HorizontalOrganizationChart"/>
    <dgm:cxn modelId="{A95B881C-81BE-41E0-B885-2B8D5BD809E2}" type="presParOf" srcId="{86926CA9-3DFD-4CF8-B945-507FCD373986}" destId="{143EF24A-F35D-468F-A882-4D3CCCC8CE0C}" srcOrd="1" destOrd="0" presId="urn:microsoft.com/office/officeart/2009/3/layout/HorizontalOrganizationChart"/>
    <dgm:cxn modelId="{9039153B-5B6D-4F22-B93E-7AC6D4311354}" type="presParOf" srcId="{143EF24A-F35D-468F-A882-4D3CCCC8CE0C}" destId="{44BD9BA9-36D7-42E6-AF40-B5DFC2210E0F}" srcOrd="0" destOrd="0" presId="urn:microsoft.com/office/officeart/2009/3/layout/HorizontalOrganizationChart"/>
    <dgm:cxn modelId="{C0C6F080-C9A3-4B14-B064-5B1E790578E4}" type="presParOf" srcId="{44BD9BA9-36D7-42E6-AF40-B5DFC2210E0F}" destId="{A300242F-1711-4102-ADE7-4A07DDBAF385}" srcOrd="0" destOrd="0" presId="urn:microsoft.com/office/officeart/2009/3/layout/HorizontalOrganizationChart"/>
    <dgm:cxn modelId="{B738D4E3-1644-4663-A20B-8DDA2B57B0D0}" type="presParOf" srcId="{44BD9BA9-36D7-42E6-AF40-B5DFC2210E0F}" destId="{FDCB9815-F8BC-4983-BB55-47B72F2A3FB4}" srcOrd="1" destOrd="0" presId="urn:microsoft.com/office/officeart/2009/3/layout/HorizontalOrganizationChart"/>
    <dgm:cxn modelId="{E495B6CE-822B-47AC-81BD-9FD2EE38BA20}" type="presParOf" srcId="{143EF24A-F35D-468F-A882-4D3CCCC8CE0C}" destId="{DC3BCCFC-B26B-49CF-86A5-9C959BFA866A}" srcOrd="1" destOrd="0" presId="urn:microsoft.com/office/officeart/2009/3/layout/HorizontalOrganizationChart"/>
    <dgm:cxn modelId="{103AED46-1486-41A4-B15D-5B748FE5CB37}" type="presParOf" srcId="{143EF24A-F35D-468F-A882-4D3CCCC8CE0C}" destId="{2B2CD3C5-479D-49C4-BC22-BB01BEA226B0}" srcOrd="2" destOrd="0" presId="urn:microsoft.com/office/officeart/2009/3/layout/HorizontalOrganizationChart"/>
    <dgm:cxn modelId="{F62017DC-DD41-422E-8576-A01892A39B28}" type="presParOf" srcId="{86926CA9-3DFD-4CF8-B945-507FCD373986}" destId="{4106981B-6070-4B90-A12E-B773832777D3}" srcOrd="2" destOrd="0" presId="urn:microsoft.com/office/officeart/2009/3/layout/HorizontalOrganizationChart"/>
    <dgm:cxn modelId="{40689B28-B827-4CE9-A69C-421941B39C06}" type="presParOf" srcId="{86926CA9-3DFD-4CF8-B945-507FCD373986}" destId="{8166E36E-A6E4-4517-80AA-78D6A3F8A510}" srcOrd="3" destOrd="0" presId="urn:microsoft.com/office/officeart/2009/3/layout/HorizontalOrganizationChart"/>
    <dgm:cxn modelId="{E9011EA7-05DC-4A5E-9450-2F3B1AFEC33F}" type="presParOf" srcId="{8166E36E-A6E4-4517-80AA-78D6A3F8A510}" destId="{1B0350FD-75C4-4302-B413-6525057025B2}" srcOrd="0" destOrd="0" presId="urn:microsoft.com/office/officeart/2009/3/layout/HorizontalOrganizationChart"/>
    <dgm:cxn modelId="{D9DCD479-C55F-4F76-A3DE-769F656A72A6}" type="presParOf" srcId="{1B0350FD-75C4-4302-B413-6525057025B2}" destId="{51ECE443-8460-4CE2-9067-DA11622B8357}" srcOrd="0" destOrd="0" presId="urn:microsoft.com/office/officeart/2009/3/layout/HorizontalOrganizationChart"/>
    <dgm:cxn modelId="{F0C547D6-3783-4F64-A94A-35BFCA9E8EFB}" type="presParOf" srcId="{1B0350FD-75C4-4302-B413-6525057025B2}" destId="{0462F4CF-E36C-4670-95CC-116B049D497E}" srcOrd="1" destOrd="0" presId="urn:microsoft.com/office/officeart/2009/3/layout/HorizontalOrganizationChart"/>
    <dgm:cxn modelId="{080FDC50-9D0E-4B99-9969-E6C9AC0A9897}" type="presParOf" srcId="{8166E36E-A6E4-4517-80AA-78D6A3F8A510}" destId="{CB68AAB1-1688-4A86-A5E1-DBF9A815103A}" srcOrd="1" destOrd="0" presId="urn:microsoft.com/office/officeart/2009/3/layout/HorizontalOrganizationChart"/>
    <dgm:cxn modelId="{EFB23D19-F823-4929-A91E-ECE2BB2B0A5D}" type="presParOf" srcId="{8166E36E-A6E4-4517-80AA-78D6A3F8A510}" destId="{F7859A04-41C2-4750-B513-E2D11970C2E4}" srcOrd="2" destOrd="0" presId="urn:microsoft.com/office/officeart/2009/3/layout/HorizontalOrganizationChart"/>
    <dgm:cxn modelId="{62DB0EB9-F814-4ED8-9186-A5916FDC1DA5}" type="presParOf" srcId="{86926CA9-3DFD-4CF8-B945-507FCD373986}" destId="{150A3951-0635-4E56-82D3-E0E9F9796795}" srcOrd="4" destOrd="0" presId="urn:microsoft.com/office/officeart/2009/3/layout/HorizontalOrganizationChart"/>
    <dgm:cxn modelId="{7E237216-25C1-4DE6-8D2D-8B5109F27253}" type="presParOf" srcId="{86926CA9-3DFD-4CF8-B945-507FCD373986}" destId="{CB2E3175-B0E4-4289-B1EC-9C59EA213978}" srcOrd="5" destOrd="0" presId="urn:microsoft.com/office/officeart/2009/3/layout/HorizontalOrganizationChart"/>
    <dgm:cxn modelId="{A5D20D82-E13C-4D48-B09E-1DB9F0C9050B}" type="presParOf" srcId="{CB2E3175-B0E4-4289-B1EC-9C59EA213978}" destId="{D3CEAAB8-AE9B-4135-884F-B8C223903D8B}" srcOrd="0" destOrd="0" presId="urn:microsoft.com/office/officeart/2009/3/layout/HorizontalOrganizationChart"/>
    <dgm:cxn modelId="{5E664378-ACBB-43A4-9B2C-144666D0D18A}" type="presParOf" srcId="{D3CEAAB8-AE9B-4135-884F-B8C223903D8B}" destId="{E42D834B-397E-4C78-8546-17960652256E}" srcOrd="0" destOrd="0" presId="urn:microsoft.com/office/officeart/2009/3/layout/HorizontalOrganizationChart"/>
    <dgm:cxn modelId="{EEDA8D8C-EFDC-437D-8558-F06FEDD2A739}" type="presParOf" srcId="{D3CEAAB8-AE9B-4135-884F-B8C223903D8B}" destId="{E7E7B15C-DEBF-4829-BE1A-CEF95E93A400}" srcOrd="1" destOrd="0" presId="urn:microsoft.com/office/officeart/2009/3/layout/HorizontalOrganizationChart"/>
    <dgm:cxn modelId="{390772B8-7B0B-43D5-BCE2-A970C6D8DC02}" type="presParOf" srcId="{CB2E3175-B0E4-4289-B1EC-9C59EA213978}" destId="{1BD24938-EE06-4AF8-8D7D-D925CC4DC683}" srcOrd="1" destOrd="0" presId="urn:microsoft.com/office/officeart/2009/3/layout/HorizontalOrganizationChart"/>
    <dgm:cxn modelId="{9FD36369-6F26-47BC-9A41-BE581386F634}" type="presParOf" srcId="{CB2E3175-B0E4-4289-B1EC-9C59EA213978}" destId="{BBC46BBE-42A6-4440-BB4C-9D2BD13C5A12}" srcOrd="2" destOrd="0" presId="urn:microsoft.com/office/officeart/2009/3/layout/HorizontalOrganizationChart"/>
    <dgm:cxn modelId="{E6CF16E4-442B-4BBB-A877-E6E310FE1BCF}" type="presParOf" srcId="{7C8D2149-3BBF-4B53-B06A-FF2866D541D2}" destId="{FF1512B0-149A-43AB-9C03-9B9F3B0B3F26}" srcOrd="2" destOrd="0" presId="urn:microsoft.com/office/officeart/2009/3/layout/HorizontalOrganizationChart"/>
    <dgm:cxn modelId="{C4074388-4538-4F60-9F1A-BB8B69C988AD}" type="presParOf" srcId="{BF6D9661-2CC6-473E-BD2C-75B747A84276}" destId="{3201E10D-DEE7-4683-B1F6-D1EFFE7D0532}" srcOrd="6" destOrd="0" presId="urn:microsoft.com/office/officeart/2009/3/layout/HorizontalOrganizationChart"/>
    <dgm:cxn modelId="{C4F78567-6832-4101-AC5F-23884295D383}" type="presParOf" srcId="{BF6D9661-2CC6-473E-BD2C-75B747A84276}" destId="{CD7C8753-A24C-4F41-98FC-D7D42AEAFBFA}" srcOrd="7" destOrd="0" presId="urn:microsoft.com/office/officeart/2009/3/layout/HorizontalOrganizationChart"/>
    <dgm:cxn modelId="{6D566B31-1BE8-4113-801E-223EB856EA74}" type="presParOf" srcId="{CD7C8753-A24C-4F41-98FC-D7D42AEAFBFA}" destId="{94878B80-3311-4FD3-9EE5-5BE77431B6B4}" srcOrd="0" destOrd="0" presId="urn:microsoft.com/office/officeart/2009/3/layout/HorizontalOrganizationChart"/>
    <dgm:cxn modelId="{1FD5AB43-A8FA-43F8-8868-A736585A2F0D}" type="presParOf" srcId="{94878B80-3311-4FD3-9EE5-5BE77431B6B4}" destId="{3B0A35EC-6774-45D0-8D26-C254B671BEC6}" srcOrd="0" destOrd="0" presId="urn:microsoft.com/office/officeart/2009/3/layout/HorizontalOrganizationChart"/>
    <dgm:cxn modelId="{E6E804DF-F779-4577-B320-0FB92ABB2D2B}" type="presParOf" srcId="{94878B80-3311-4FD3-9EE5-5BE77431B6B4}" destId="{41E5320E-FCE0-4948-B658-E20D34D8F650}" srcOrd="1" destOrd="0" presId="urn:microsoft.com/office/officeart/2009/3/layout/HorizontalOrganizationChart"/>
    <dgm:cxn modelId="{253A63AC-4679-474D-A52C-124B4E8E457B}" type="presParOf" srcId="{CD7C8753-A24C-4F41-98FC-D7D42AEAFBFA}" destId="{CDAEDA8D-81F2-46EE-B6D1-8A7CBB5245E9}" srcOrd="1" destOrd="0" presId="urn:microsoft.com/office/officeart/2009/3/layout/HorizontalOrganizationChart"/>
    <dgm:cxn modelId="{21EDB680-CEBE-49D8-B3CE-7B70AA736AFB}" type="presParOf" srcId="{CD7C8753-A24C-4F41-98FC-D7D42AEAFBFA}" destId="{4652B8AA-B0E7-4021-A3AA-80E319F4CE23}" srcOrd="2" destOrd="0" presId="urn:microsoft.com/office/officeart/2009/3/layout/HorizontalOrganizationChart"/>
    <dgm:cxn modelId="{85AA9205-5718-42DB-9A33-DBEF5D292012}" type="presParOf" srcId="{BF6D9661-2CC6-473E-BD2C-75B747A84276}" destId="{05539FDC-E033-4057-A034-96DF17FA04E1}" srcOrd="8" destOrd="0" presId="urn:microsoft.com/office/officeart/2009/3/layout/HorizontalOrganizationChart"/>
    <dgm:cxn modelId="{4D10FEC2-2389-410C-899E-244BB0A32882}" type="presParOf" srcId="{BF6D9661-2CC6-473E-BD2C-75B747A84276}" destId="{59EE7794-101F-445C-BC51-595D3A36747D}" srcOrd="9" destOrd="0" presId="urn:microsoft.com/office/officeart/2009/3/layout/HorizontalOrganizationChart"/>
    <dgm:cxn modelId="{2F3A0ACD-8421-4C73-A26F-AF4C2907DD7E}" type="presParOf" srcId="{59EE7794-101F-445C-BC51-595D3A36747D}" destId="{081474F2-BF5D-43D6-BAD4-B1FC9FFB7ED3}" srcOrd="0" destOrd="0" presId="urn:microsoft.com/office/officeart/2009/3/layout/HorizontalOrganizationChart"/>
    <dgm:cxn modelId="{4B6B9535-AE53-46BA-BCEE-36AEB8DCB68A}" type="presParOf" srcId="{081474F2-BF5D-43D6-BAD4-B1FC9FFB7ED3}" destId="{550A0A1A-3DA8-4766-962C-7BE29C3F417F}" srcOrd="0" destOrd="0" presId="urn:microsoft.com/office/officeart/2009/3/layout/HorizontalOrganizationChart"/>
    <dgm:cxn modelId="{97F78522-A903-43FA-BD40-141C846D5801}" type="presParOf" srcId="{081474F2-BF5D-43D6-BAD4-B1FC9FFB7ED3}" destId="{ABE714D8-0EC0-4DB8-8B21-E7F3B185C25B}" srcOrd="1" destOrd="0" presId="urn:microsoft.com/office/officeart/2009/3/layout/HorizontalOrganizationChart"/>
    <dgm:cxn modelId="{6776AE73-FB61-42B3-B2A1-3353522E1165}" type="presParOf" srcId="{59EE7794-101F-445C-BC51-595D3A36747D}" destId="{1CB40EEF-49AF-4A94-A26D-3587A5218E94}" srcOrd="1" destOrd="0" presId="urn:microsoft.com/office/officeart/2009/3/layout/HorizontalOrganizationChart"/>
    <dgm:cxn modelId="{502B7466-6C9A-4185-92FD-F643E154B522}" type="presParOf" srcId="{59EE7794-101F-445C-BC51-595D3A36747D}" destId="{9D5E8293-F933-4A34-A1D9-D146268EC0A7}" srcOrd="2" destOrd="0" presId="urn:microsoft.com/office/officeart/2009/3/layout/HorizontalOrganizationChart"/>
    <dgm:cxn modelId="{B435BE23-3497-47EA-94E4-EB3017FAF546}" type="presParOf" srcId="{3F3E88BC-9773-489B-886F-DDB9A0D84A30}" destId="{47876F18-C3E4-4E06-B382-53A1D6C647D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39FDC-E033-4057-A034-96DF17FA04E1}">
      <dsp:nvSpPr>
        <dsp:cNvPr id="0" name=""/>
        <dsp:cNvSpPr/>
      </dsp:nvSpPr>
      <dsp:spPr>
        <a:xfrm>
          <a:off x="4666913" y="2639262"/>
          <a:ext cx="298819" cy="2183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09" y="0"/>
              </a:lnTo>
              <a:lnTo>
                <a:pt x="149409" y="2183562"/>
              </a:lnTo>
              <a:lnTo>
                <a:pt x="298819" y="21835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1E10D-DEE7-4683-B1F6-D1EFFE7D0532}">
      <dsp:nvSpPr>
        <dsp:cNvPr id="0" name=""/>
        <dsp:cNvSpPr/>
      </dsp:nvSpPr>
      <dsp:spPr>
        <a:xfrm>
          <a:off x="4666913" y="2639262"/>
          <a:ext cx="298819" cy="1541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09" y="0"/>
              </a:lnTo>
              <a:lnTo>
                <a:pt x="149409" y="1541101"/>
              </a:lnTo>
              <a:lnTo>
                <a:pt x="298819" y="15411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A3951-0635-4E56-82D3-E0E9F9796795}">
      <dsp:nvSpPr>
        <dsp:cNvPr id="0" name=""/>
        <dsp:cNvSpPr/>
      </dsp:nvSpPr>
      <dsp:spPr>
        <a:xfrm>
          <a:off x="6459828" y="3442841"/>
          <a:ext cx="298819" cy="642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09" y="0"/>
              </a:lnTo>
              <a:lnTo>
                <a:pt x="149409" y="642461"/>
              </a:lnTo>
              <a:lnTo>
                <a:pt x="298819" y="6424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6981B-6070-4B90-A12E-B773832777D3}">
      <dsp:nvSpPr>
        <dsp:cNvPr id="0" name=""/>
        <dsp:cNvSpPr/>
      </dsp:nvSpPr>
      <dsp:spPr>
        <a:xfrm>
          <a:off x="6459828" y="3397121"/>
          <a:ext cx="298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81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A98DC-F229-4557-AC27-7EB18FF106E4}">
      <dsp:nvSpPr>
        <dsp:cNvPr id="0" name=""/>
        <dsp:cNvSpPr/>
      </dsp:nvSpPr>
      <dsp:spPr>
        <a:xfrm>
          <a:off x="6459828" y="2800380"/>
          <a:ext cx="298819" cy="642461"/>
        </a:xfrm>
        <a:custGeom>
          <a:avLst/>
          <a:gdLst/>
          <a:ahLst/>
          <a:cxnLst/>
          <a:rect l="0" t="0" r="0" b="0"/>
          <a:pathLst>
            <a:path>
              <a:moveTo>
                <a:pt x="0" y="642461"/>
              </a:moveTo>
              <a:lnTo>
                <a:pt x="149409" y="642461"/>
              </a:lnTo>
              <a:lnTo>
                <a:pt x="149409" y="0"/>
              </a:lnTo>
              <a:lnTo>
                <a:pt x="29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814BB-0B91-4E3A-9A86-B6C7A98F0C2F}">
      <dsp:nvSpPr>
        <dsp:cNvPr id="0" name=""/>
        <dsp:cNvSpPr/>
      </dsp:nvSpPr>
      <dsp:spPr>
        <a:xfrm>
          <a:off x="4666913" y="2639262"/>
          <a:ext cx="298819" cy="803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09" y="0"/>
              </a:lnTo>
              <a:lnTo>
                <a:pt x="149409" y="803578"/>
              </a:lnTo>
              <a:lnTo>
                <a:pt x="298819" y="8035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154AC-7163-422F-953B-E3042A47EABD}">
      <dsp:nvSpPr>
        <dsp:cNvPr id="0" name=""/>
        <dsp:cNvSpPr/>
      </dsp:nvSpPr>
      <dsp:spPr>
        <a:xfrm>
          <a:off x="6459828" y="1194227"/>
          <a:ext cx="298819" cy="963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09" y="0"/>
              </a:lnTo>
              <a:lnTo>
                <a:pt x="149409" y="963691"/>
              </a:lnTo>
              <a:lnTo>
                <a:pt x="298819" y="9636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67AC4-5D28-41D1-9956-8ADCEC02D3E1}">
      <dsp:nvSpPr>
        <dsp:cNvPr id="0" name=""/>
        <dsp:cNvSpPr/>
      </dsp:nvSpPr>
      <dsp:spPr>
        <a:xfrm>
          <a:off x="6459828" y="1194227"/>
          <a:ext cx="298819" cy="321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409" y="0"/>
              </a:lnTo>
              <a:lnTo>
                <a:pt x="149409" y="321230"/>
              </a:lnTo>
              <a:lnTo>
                <a:pt x="298819" y="3212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50432-856C-482B-8099-44012E6E1471}">
      <dsp:nvSpPr>
        <dsp:cNvPr id="0" name=""/>
        <dsp:cNvSpPr/>
      </dsp:nvSpPr>
      <dsp:spPr>
        <a:xfrm>
          <a:off x="6459828" y="872996"/>
          <a:ext cx="298819" cy="321230"/>
        </a:xfrm>
        <a:custGeom>
          <a:avLst/>
          <a:gdLst/>
          <a:ahLst/>
          <a:cxnLst/>
          <a:rect l="0" t="0" r="0" b="0"/>
          <a:pathLst>
            <a:path>
              <a:moveTo>
                <a:pt x="0" y="321230"/>
              </a:moveTo>
              <a:lnTo>
                <a:pt x="149409" y="321230"/>
              </a:lnTo>
              <a:lnTo>
                <a:pt x="149409" y="0"/>
              </a:lnTo>
              <a:lnTo>
                <a:pt x="29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0C1E4-A0B0-4796-BD0F-63A84AD60F39}">
      <dsp:nvSpPr>
        <dsp:cNvPr id="0" name=""/>
        <dsp:cNvSpPr/>
      </dsp:nvSpPr>
      <dsp:spPr>
        <a:xfrm>
          <a:off x="6459828" y="230535"/>
          <a:ext cx="298819" cy="963691"/>
        </a:xfrm>
        <a:custGeom>
          <a:avLst/>
          <a:gdLst/>
          <a:ahLst/>
          <a:cxnLst/>
          <a:rect l="0" t="0" r="0" b="0"/>
          <a:pathLst>
            <a:path>
              <a:moveTo>
                <a:pt x="0" y="963691"/>
              </a:moveTo>
              <a:lnTo>
                <a:pt x="149409" y="963691"/>
              </a:lnTo>
              <a:lnTo>
                <a:pt x="149409" y="0"/>
              </a:lnTo>
              <a:lnTo>
                <a:pt x="29881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F43B8-30BB-4359-A64F-270C6FB9A4E4}">
      <dsp:nvSpPr>
        <dsp:cNvPr id="0" name=""/>
        <dsp:cNvSpPr/>
      </dsp:nvSpPr>
      <dsp:spPr>
        <a:xfrm>
          <a:off x="4666913" y="1194227"/>
          <a:ext cx="298819" cy="1445035"/>
        </a:xfrm>
        <a:custGeom>
          <a:avLst/>
          <a:gdLst/>
          <a:ahLst/>
          <a:cxnLst/>
          <a:rect l="0" t="0" r="0" b="0"/>
          <a:pathLst>
            <a:path>
              <a:moveTo>
                <a:pt x="0" y="1445035"/>
              </a:moveTo>
              <a:lnTo>
                <a:pt x="149409" y="1445035"/>
              </a:lnTo>
              <a:lnTo>
                <a:pt x="149409" y="0"/>
              </a:lnTo>
              <a:lnTo>
                <a:pt x="29881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F4A2C-AD5D-4432-ADC3-D8EB158D7C02}">
      <dsp:nvSpPr>
        <dsp:cNvPr id="0" name=""/>
        <dsp:cNvSpPr/>
      </dsp:nvSpPr>
      <dsp:spPr>
        <a:xfrm>
          <a:off x="4666913" y="455699"/>
          <a:ext cx="298819" cy="2183562"/>
        </a:xfrm>
        <a:custGeom>
          <a:avLst/>
          <a:gdLst/>
          <a:ahLst/>
          <a:cxnLst/>
          <a:rect l="0" t="0" r="0" b="0"/>
          <a:pathLst>
            <a:path>
              <a:moveTo>
                <a:pt x="0" y="2183562"/>
              </a:moveTo>
              <a:lnTo>
                <a:pt x="149409" y="2183562"/>
              </a:lnTo>
              <a:lnTo>
                <a:pt x="149409" y="0"/>
              </a:lnTo>
              <a:lnTo>
                <a:pt x="29881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E1E00-A06F-47B4-9861-3DABBA32E35F}">
      <dsp:nvSpPr>
        <dsp:cNvPr id="0" name=""/>
        <dsp:cNvSpPr/>
      </dsp:nvSpPr>
      <dsp:spPr>
        <a:xfrm>
          <a:off x="3172817" y="2259113"/>
          <a:ext cx="1494095" cy="760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Методы обнаружения аномалий</a:t>
          </a:r>
        </a:p>
      </dsp:txBody>
      <dsp:txXfrm>
        <a:off x="3172817" y="2259113"/>
        <a:ext cx="1494095" cy="760297"/>
      </dsp:txXfrm>
    </dsp:sp>
    <dsp:sp modelId="{6162F06F-1D2F-4671-8C55-1414AEBCF9BC}">
      <dsp:nvSpPr>
        <dsp:cNvPr id="0" name=""/>
        <dsp:cNvSpPr/>
      </dsp:nvSpPr>
      <dsp:spPr>
        <a:xfrm>
          <a:off x="4965732" y="227850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Сигнатурный анализ</a:t>
          </a:r>
        </a:p>
      </dsp:txBody>
      <dsp:txXfrm>
        <a:off x="4965732" y="227850"/>
        <a:ext cx="1494095" cy="455699"/>
      </dsp:txXfrm>
    </dsp:sp>
    <dsp:sp modelId="{D04AEA77-06AF-4211-9215-0F0EB4059050}">
      <dsp:nvSpPr>
        <dsp:cNvPr id="0" name=""/>
        <dsp:cNvSpPr/>
      </dsp:nvSpPr>
      <dsp:spPr>
        <a:xfrm>
          <a:off x="4965732" y="870311"/>
          <a:ext cx="1494095" cy="647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Методы статистической группы</a:t>
          </a:r>
        </a:p>
      </dsp:txBody>
      <dsp:txXfrm>
        <a:off x="4965732" y="870311"/>
        <a:ext cx="1494095" cy="647831"/>
      </dsp:txXfrm>
    </dsp:sp>
    <dsp:sp modelId="{B7AAC86B-85C1-466D-BDA0-AA3BB38137C6}">
      <dsp:nvSpPr>
        <dsp:cNvPr id="0" name=""/>
        <dsp:cNvSpPr/>
      </dsp:nvSpPr>
      <dsp:spPr>
        <a:xfrm>
          <a:off x="6758647" y="2685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Вейвлет-анализ </a:t>
          </a:r>
        </a:p>
      </dsp:txBody>
      <dsp:txXfrm>
        <a:off x="6758647" y="2685"/>
        <a:ext cx="1494095" cy="455699"/>
      </dsp:txXfrm>
    </dsp:sp>
    <dsp:sp modelId="{A4253025-009A-4C45-89D4-A1BC102416B4}">
      <dsp:nvSpPr>
        <dsp:cNvPr id="0" name=""/>
        <dsp:cNvSpPr/>
      </dsp:nvSpPr>
      <dsp:spPr>
        <a:xfrm>
          <a:off x="6758647" y="645146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Фрактальный анализ</a:t>
          </a:r>
        </a:p>
      </dsp:txBody>
      <dsp:txXfrm>
        <a:off x="6758647" y="645146"/>
        <a:ext cx="1494095" cy="455699"/>
      </dsp:txXfrm>
    </dsp:sp>
    <dsp:sp modelId="{CC327F4F-F03D-4CDD-AD7C-28210CCBB81C}">
      <dsp:nvSpPr>
        <dsp:cNvPr id="0" name=""/>
        <dsp:cNvSpPr/>
      </dsp:nvSpPr>
      <dsp:spPr>
        <a:xfrm>
          <a:off x="6758647" y="1287608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Кластерный анализ</a:t>
          </a:r>
        </a:p>
      </dsp:txBody>
      <dsp:txXfrm>
        <a:off x="6758647" y="1287608"/>
        <a:ext cx="1494095" cy="455699"/>
      </dsp:txXfrm>
    </dsp:sp>
    <dsp:sp modelId="{86B74817-35FA-4318-8E8F-083FD2AF7738}">
      <dsp:nvSpPr>
        <dsp:cNvPr id="0" name=""/>
        <dsp:cNvSpPr/>
      </dsp:nvSpPr>
      <dsp:spPr>
        <a:xfrm>
          <a:off x="6758647" y="1930069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Метод опорных векторов</a:t>
          </a:r>
        </a:p>
      </dsp:txBody>
      <dsp:txXfrm>
        <a:off x="6758647" y="1930069"/>
        <a:ext cx="1494095" cy="455699"/>
      </dsp:txXfrm>
    </dsp:sp>
    <dsp:sp modelId="{255C4CA2-A813-4347-AC76-2348ABCBBADA}">
      <dsp:nvSpPr>
        <dsp:cNvPr id="0" name=""/>
        <dsp:cNvSpPr/>
      </dsp:nvSpPr>
      <dsp:spPr>
        <a:xfrm>
          <a:off x="4965732" y="3119930"/>
          <a:ext cx="1494095" cy="6458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Методы искусственного интеллекта</a:t>
          </a:r>
        </a:p>
      </dsp:txBody>
      <dsp:txXfrm>
        <a:off x="4965732" y="3119930"/>
        <a:ext cx="1494095" cy="645821"/>
      </dsp:txXfrm>
    </dsp:sp>
    <dsp:sp modelId="{A300242F-1711-4102-ADE7-4A07DDBAF385}">
      <dsp:nvSpPr>
        <dsp:cNvPr id="0" name=""/>
        <dsp:cNvSpPr/>
      </dsp:nvSpPr>
      <dsp:spPr>
        <a:xfrm>
          <a:off x="6758647" y="2572530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Байесовская сеть</a:t>
          </a:r>
        </a:p>
      </dsp:txBody>
      <dsp:txXfrm>
        <a:off x="6758647" y="2572530"/>
        <a:ext cx="1494095" cy="455699"/>
      </dsp:txXfrm>
    </dsp:sp>
    <dsp:sp modelId="{51ECE443-8460-4CE2-9067-DA11622B8357}">
      <dsp:nvSpPr>
        <dsp:cNvPr id="0" name=""/>
        <dsp:cNvSpPr/>
      </dsp:nvSpPr>
      <dsp:spPr>
        <a:xfrm>
          <a:off x="6758647" y="3214991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Дерево решений</a:t>
          </a:r>
        </a:p>
      </dsp:txBody>
      <dsp:txXfrm>
        <a:off x="6758647" y="3214991"/>
        <a:ext cx="1494095" cy="455699"/>
      </dsp:txXfrm>
    </dsp:sp>
    <dsp:sp modelId="{E42D834B-397E-4C78-8546-17960652256E}">
      <dsp:nvSpPr>
        <dsp:cNvPr id="0" name=""/>
        <dsp:cNvSpPr/>
      </dsp:nvSpPr>
      <dsp:spPr>
        <a:xfrm>
          <a:off x="6758647" y="3857452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Нейронные сети</a:t>
          </a:r>
        </a:p>
      </dsp:txBody>
      <dsp:txXfrm>
        <a:off x="6758647" y="3857452"/>
        <a:ext cx="1494095" cy="455699"/>
      </dsp:txXfrm>
    </dsp:sp>
    <dsp:sp modelId="{3B0A35EC-6774-45D0-8D26-C254B671BEC6}">
      <dsp:nvSpPr>
        <dsp:cNvPr id="0" name=""/>
        <dsp:cNvSpPr/>
      </dsp:nvSpPr>
      <dsp:spPr>
        <a:xfrm>
          <a:off x="4965732" y="3952513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Комбинация методов СТГ и ИИ</a:t>
          </a:r>
        </a:p>
      </dsp:txBody>
      <dsp:txXfrm>
        <a:off x="4965732" y="3952513"/>
        <a:ext cx="1494095" cy="455699"/>
      </dsp:txXfrm>
    </dsp:sp>
    <dsp:sp modelId="{550A0A1A-3DA8-4766-962C-7BE29C3F417F}">
      <dsp:nvSpPr>
        <dsp:cNvPr id="0" name=""/>
        <dsp:cNvSpPr/>
      </dsp:nvSpPr>
      <dsp:spPr>
        <a:xfrm>
          <a:off x="4965732" y="4594975"/>
          <a:ext cx="1494095" cy="455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Гибридные методы</a:t>
          </a:r>
        </a:p>
      </dsp:txBody>
      <dsp:txXfrm>
        <a:off x="4965732" y="4594975"/>
        <a:ext cx="1494095" cy="455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05.06.2023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</a:rPr>
              <a:t>Разработка интеллектуальной системы для выявления аномалий сетевого трафика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18141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</a:t>
            </a:r>
            <a:r>
              <a:rPr lang="en-US" sz="2000" b="1" dirty="0">
                <a:latin typeface="Arial Narrow" panose="020B0606020202030204" pitchFamily="34" charset="0"/>
              </a:rPr>
              <a:t>8</a:t>
            </a:r>
            <a:r>
              <a:rPr lang="ru-RU" sz="2000" b="1" dirty="0">
                <a:latin typeface="Arial Narrow" panose="020B0606020202030204" pitchFamily="34" charset="0"/>
              </a:rPr>
              <a:t>О-4</a:t>
            </a:r>
            <a:r>
              <a:rPr lang="en-US" sz="2000" b="1" dirty="0">
                <a:latin typeface="Arial Narrow" panose="020B0606020202030204" pitchFamily="34" charset="0"/>
              </a:rPr>
              <a:t>07</a:t>
            </a:r>
            <a:r>
              <a:rPr lang="ru-RU" sz="2000" b="1" dirty="0">
                <a:latin typeface="Arial Narrow" panose="020B0606020202030204" pitchFamily="34" charset="0"/>
              </a:rPr>
              <a:t>Б-19:</a:t>
            </a:r>
            <a:r>
              <a:rPr lang="en-US" sz="2000" b="1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Дмитрий Сергеевич Ляшун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</a:t>
            </a:r>
            <a:r>
              <a:rPr lang="ru-RU" sz="2000" dirty="0">
                <a:latin typeface="Arial Narrow" panose="020B0606020202030204" pitchFamily="34" charset="0"/>
              </a:rPr>
              <a:t>кандидат физ.-мат. </a:t>
            </a:r>
            <a:r>
              <a:rPr lang="ru-RU" sz="2000" dirty="0"/>
              <a:t>наук</a:t>
            </a:r>
            <a:r>
              <a:rPr lang="en-US" sz="2000" dirty="0"/>
              <a:t>, </a:t>
            </a:r>
            <a:r>
              <a:rPr lang="ru-RU" sz="2000" dirty="0">
                <a:latin typeface="Arial Narrow" panose="020B0606020202030204" pitchFamily="34" charset="0"/>
              </a:rPr>
              <a:t>доцент</a:t>
            </a:r>
            <a:r>
              <a:rPr lang="en-US" sz="2000" dirty="0">
                <a:latin typeface="Arial Narrow" panose="020B0606020202030204" pitchFamily="34" charset="0"/>
              </a:rPr>
              <a:t>, </a:t>
            </a:r>
            <a:r>
              <a:rPr lang="ru-RU" sz="2000" dirty="0">
                <a:latin typeface="Arial Narrow" panose="020B0606020202030204" pitchFamily="34" charset="0"/>
              </a:rPr>
              <a:t>доцент кафедры 806 МАИ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Д.</a:t>
            </a:r>
            <a:r>
              <a:rPr lang="ru-RU" sz="2000">
                <a:latin typeface="Arial Narrow" panose="020B0606020202030204" pitchFamily="34" charset="0"/>
              </a:rPr>
              <a:t>В. Сошников</a:t>
            </a:r>
            <a:endParaRPr lang="ru-RU" sz="2000" dirty="0">
              <a:latin typeface="Arial Narrow" panose="020B0606020202030204" pitchFamily="34" charset="0"/>
            </a:endParaRP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pandas - Python Data Analysis Library">
            <a:extLst>
              <a:ext uri="{FF2B5EF4-FFF2-40B4-BE49-F238E27FC236}">
                <a16:creationId xmlns:a16="http://schemas.microsoft.com/office/drawing/2014/main" id="{22DF0F26-A59A-1BD6-E328-D01BE10A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89" y="4115314"/>
            <a:ext cx="2122144" cy="15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48499"/>
            <a:ext cx="6704576" cy="3287061"/>
          </a:xfrm>
        </p:spPr>
        <p:txBody>
          <a:bodyPr>
            <a:normAutofit fontScale="25000" lnSpcReduction="20000"/>
          </a:bodyPr>
          <a:lstStyle/>
          <a:p>
            <a:pPr>
              <a:spcBef>
                <a:spcPts val="1800"/>
              </a:spcBef>
            </a:pPr>
            <a:r>
              <a:rPr lang="ru-RU" sz="8000" b="1" dirty="0"/>
              <a:t>Язык программирования</a:t>
            </a:r>
            <a:r>
              <a:rPr lang="en-US" sz="8000" b="1" dirty="0"/>
              <a:t>:</a:t>
            </a:r>
            <a:r>
              <a:rPr lang="en-US" sz="8000" dirty="0"/>
              <a:t> Python3</a:t>
            </a:r>
          </a:p>
          <a:p>
            <a:pPr>
              <a:spcBef>
                <a:spcPts val="1800"/>
              </a:spcBef>
            </a:pPr>
            <a:r>
              <a:rPr lang="ru-RU" sz="8000" b="1" dirty="0"/>
              <a:t>Среда разработки</a:t>
            </a:r>
            <a:r>
              <a:rPr lang="en-US" sz="8000" b="1" dirty="0"/>
              <a:t>: </a:t>
            </a:r>
            <a:r>
              <a:rPr lang="en-US" sz="8000" dirty="0" err="1"/>
              <a:t>Jupyter</a:t>
            </a:r>
            <a:r>
              <a:rPr lang="en-US" sz="8000" dirty="0"/>
              <a:t> Notebook, VS Code</a:t>
            </a:r>
            <a:endParaRPr lang="ru-RU" sz="8000" dirty="0"/>
          </a:p>
          <a:p>
            <a:pPr>
              <a:spcBef>
                <a:spcPts val="1800"/>
              </a:spcBef>
            </a:pPr>
            <a:r>
              <a:rPr lang="ru-RU" sz="8000" b="1" dirty="0"/>
              <a:t>Утилиты</a:t>
            </a:r>
            <a:r>
              <a:rPr lang="en-US" sz="8000" b="1" dirty="0"/>
              <a:t>: </a:t>
            </a:r>
            <a:endParaRPr lang="ru-RU" sz="8000" b="1" dirty="0"/>
          </a:p>
          <a:p>
            <a:pPr lvl="1">
              <a:spcBef>
                <a:spcPts val="1800"/>
              </a:spcBef>
            </a:pPr>
            <a:r>
              <a:rPr lang="en-US" sz="8000" dirty="0" err="1"/>
              <a:t>Tcpdump</a:t>
            </a:r>
            <a:r>
              <a:rPr lang="en-US" sz="8000" dirty="0"/>
              <a:t>, </a:t>
            </a:r>
            <a:r>
              <a:rPr lang="en-US" sz="8000" dirty="0" err="1"/>
              <a:t>Libpcap</a:t>
            </a:r>
            <a:r>
              <a:rPr lang="ru-RU" sz="8000" dirty="0"/>
              <a:t> – захват и представление трафика в </a:t>
            </a:r>
            <a:r>
              <a:rPr lang="en-US" sz="8000" dirty="0"/>
              <a:t>PCAP</a:t>
            </a:r>
            <a:endParaRPr lang="ru-RU" sz="8000" b="1" dirty="0"/>
          </a:p>
          <a:p>
            <a:pPr lvl="1">
              <a:spcBef>
                <a:spcPts val="900"/>
              </a:spcBef>
            </a:pPr>
            <a:r>
              <a:rPr lang="en-US" sz="8000" dirty="0"/>
              <a:t>Nfdump – </a:t>
            </a:r>
            <a:r>
              <a:rPr lang="ru-RU" sz="8000" dirty="0"/>
              <a:t>преобразование трафика из</a:t>
            </a:r>
            <a:r>
              <a:rPr lang="en-US" sz="8000" dirty="0"/>
              <a:t> PCAP </a:t>
            </a:r>
            <a:r>
              <a:rPr lang="ru-RU" sz="8000" dirty="0"/>
              <a:t>в </a:t>
            </a:r>
            <a:r>
              <a:rPr lang="en-US" sz="8000" dirty="0" err="1"/>
              <a:t>Netflow</a:t>
            </a:r>
            <a:endParaRPr lang="ru-RU" sz="8000" dirty="0"/>
          </a:p>
          <a:p>
            <a:pPr>
              <a:spcBef>
                <a:spcPts val="1800"/>
              </a:spcBef>
            </a:pPr>
            <a:r>
              <a:rPr lang="ru-RU" sz="8000" b="1" dirty="0"/>
              <a:t>Библиотеки</a:t>
            </a:r>
            <a:r>
              <a:rPr lang="en-US" sz="8000" b="1" dirty="0"/>
              <a:t>:</a:t>
            </a:r>
            <a:r>
              <a:rPr lang="en-US" sz="8000" dirty="0"/>
              <a:t> </a:t>
            </a:r>
            <a:endParaRPr lang="ru-RU" sz="8000" dirty="0"/>
          </a:p>
          <a:p>
            <a:pPr lvl="1">
              <a:spcBef>
                <a:spcPts val="900"/>
              </a:spcBef>
            </a:pPr>
            <a:r>
              <a:rPr lang="en-US" sz="8000" dirty="0"/>
              <a:t>Matplotlib, </a:t>
            </a:r>
            <a:r>
              <a:rPr lang="en-US" sz="8000" dirty="0" err="1"/>
              <a:t>Plotly</a:t>
            </a:r>
            <a:r>
              <a:rPr lang="en-US" sz="8000" dirty="0"/>
              <a:t> – </a:t>
            </a:r>
            <a:r>
              <a:rPr lang="ru-RU" sz="8000" dirty="0"/>
              <a:t>отрисовка статистических графиков</a:t>
            </a:r>
          </a:p>
          <a:p>
            <a:pPr lvl="1">
              <a:spcBef>
                <a:spcPts val="900"/>
              </a:spcBef>
            </a:pPr>
            <a:r>
              <a:rPr lang="en-US" sz="8000" dirty="0"/>
              <a:t>Pandas,</a:t>
            </a:r>
            <a:r>
              <a:rPr lang="ru-RU" sz="8000" dirty="0"/>
              <a:t> </a:t>
            </a:r>
            <a:r>
              <a:rPr lang="en-US" sz="8000" dirty="0"/>
              <a:t>NumPy – </a:t>
            </a:r>
            <a:r>
              <a:rPr lang="ru-RU" sz="8000" dirty="0"/>
              <a:t>обработка и анализ структурированных данных</a:t>
            </a:r>
          </a:p>
          <a:p>
            <a:pPr lvl="1">
              <a:spcBef>
                <a:spcPts val="900"/>
              </a:spcBef>
            </a:pPr>
            <a:r>
              <a:rPr lang="en-US" sz="8000" dirty="0"/>
              <a:t>Scikit-learn, </a:t>
            </a:r>
            <a:r>
              <a:rPr lang="en-US" sz="8000" dirty="0" err="1"/>
              <a:t>Tensorflow</a:t>
            </a:r>
            <a:r>
              <a:rPr lang="en-US" sz="8000" dirty="0"/>
              <a:t>, </a:t>
            </a:r>
            <a:r>
              <a:rPr lang="en-US" sz="8000" dirty="0" err="1"/>
              <a:t>Keras</a:t>
            </a:r>
            <a:r>
              <a:rPr lang="en-US" sz="8000" dirty="0"/>
              <a:t> –</a:t>
            </a:r>
            <a:r>
              <a:rPr lang="ru-RU" sz="8000" dirty="0"/>
              <a:t> работа с моделями ИИ</a:t>
            </a:r>
          </a:p>
          <a:p>
            <a:pPr lvl="1">
              <a:spcBef>
                <a:spcPts val="900"/>
              </a:spcBef>
            </a:pPr>
            <a:r>
              <a:rPr lang="en-US" sz="8000" dirty="0" err="1"/>
              <a:t>CatBoost</a:t>
            </a:r>
            <a:r>
              <a:rPr lang="en-US" sz="8000" dirty="0"/>
              <a:t>, </a:t>
            </a:r>
            <a:r>
              <a:rPr lang="en-US" sz="8000" dirty="0" err="1"/>
              <a:t>XGBoost</a:t>
            </a:r>
            <a:r>
              <a:rPr lang="en-US" sz="8000" dirty="0"/>
              <a:t> –</a:t>
            </a:r>
            <a:r>
              <a:rPr lang="ru-RU" sz="8000" dirty="0"/>
              <a:t> бустинг на решающих деревьях</a:t>
            </a:r>
          </a:p>
          <a:p>
            <a:pPr lvl="1">
              <a:spcBef>
                <a:spcPts val="900"/>
              </a:spcBef>
            </a:pPr>
            <a:r>
              <a:rPr lang="en-US" sz="8000" dirty="0" err="1"/>
              <a:t>Imblearn</a:t>
            </a:r>
            <a:r>
              <a:rPr lang="en-US" sz="8000" dirty="0"/>
              <a:t> – </a:t>
            </a:r>
            <a:r>
              <a:rPr lang="ru-RU" sz="8000" dirty="0"/>
              <a:t>балансировка обучающей выборки</a:t>
            </a:r>
          </a:p>
          <a:p>
            <a:pPr>
              <a:spcBef>
                <a:spcPts val="1800"/>
              </a:spcBef>
            </a:pPr>
            <a:r>
              <a:rPr lang="ru-RU" sz="8000" b="1" dirty="0"/>
              <a:t>СУБД</a:t>
            </a:r>
            <a:r>
              <a:rPr lang="en-US" sz="8000" b="1" dirty="0"/>
              <a:t>: </a:t>
            </a:r>
            <a:r>
              <a:rPr lang="en-US" sz="8000" dirty="0"/>
              <a:t>Clickhouse</a:t>
            </a:r>
            <a:r>
              <a:rPr lang="ru-RU" sz="8000" dirty="0"/>
              <a:t> </a:t>
            </a:r>
            <a:r>
              <a:rPr lang="en-US" sz="8000" dirty="0"/>
              <a:t>– </a:t>
            </a:r>
            <a:r>
              <a:rPr lang="ru-RU" sz="8000" dirty="0"/>
              <a:t>хранение данных о сетевых потоках</a:t>
            </a:r>
          </a:p>
          <a:p>
            <a:endParaRPr lang="ru-RU" dirty="0"/>
          </a:p>
        </p:txBody>
      </p:sp>
      <p:pic>
        <p:nvPicPr>
          <p:cNvPr id="1038" name="Picture 14" descr="TensorFlow New Logo PNG vector in SVG, PDF, AI, CDR format">
            <a:extLst>
              <a:ext uri="{FF2B5EF4-FFF2-40B4-BE49-F238E27FC236}">
                <a16:creationId xmlns:a16="http://schemas.microsoft.com/office/drawing/2014/main" id="{DDA5F8B0-72C4-5E9B-6005-43D97ED8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638" y="2068317"/>
            <a:ext cx="2307362" cy="173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otting with Matplotlib - Janmeppe.com 👋">
            <a:extLst>
              <a:ext uri="{FF2B5EF4-FFF2-40B4-BE49-F238E27FC236}">
                <a16:creationId xmlns:a16="http://schemas.microsoft.com/office/drawing/2014/main" id="{F6E7BB5A-0C8F-956E-AC64-B312AA14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99" y="2954331"/>
            <a:ext cx="2762573" cy="13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1030" name="Picture 6" descr="Complete Python Developer In 2020: Zero To Mastery | Python programming, Python  logo, Python web">
            <a:extLst>
              <a:ext uri="{FF2B5EF4-FFF2-40B4-BE49-F238E27FC236}">
                <a16:creationId xmlns:a16="http://schemas.microsoft.com/office/drawing/2014/main" id="{979B37A4-4EBD-B805-C8D7-089F4FDC8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35" y="887786"/>
            <a:ext cx="1741129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A93C4CB-D572-7B84-8EC1-26A35C84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98" y="887786"/>
            <a:ext cx="1901671" cy="22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balanced-learn documentation — Version 0.10.1">
            <a:extLst>
              <a:ext uri="{FF2B5EF4-FFF2-40B4-BE49-F238E27FC236}">
                <a16:creationId xmlns:a16="http://schemas.microsoft.com/office/drawing/2014/main" id="{36094379-B236-6E6E-0710-19191A22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177800"/>
            <a:ext cx="1838325" cy="70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cikit-learn - Wikipedia">
            <a:extLst>
              <a:ext uri="{FF2B5EF4-FFF2-40B4-BE49-F238E27FC236}">
                <a16:creationId xmlns:a16="http://schemas.microsoft.com/office/drawing/2014/main" id="{5F3DF7DF-5805-6AA2-D023-3C4ECC2B2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86" y="3842221"/>
            <a:ext cx="1456678" cy="78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Keras API reference">
            <a:extLst>
              <a:ext uri="{FF2B5EF4-FFF2-40B4-BE49-F238E27FC236}">
                <a16:creationId xmlns:a16="http://schemas.microsoft.com/office/drawing/2014/main" id="{C4720370-271D-7552-7E0E-9BA08883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98" y="4996352"/>
            <a:ext cx="2627866" cy="9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w to create NumPy arrays from scratch? | by Tanu N Prabhu | Towards Data  Science">
            <a:extLst>
              <a:ext uri="{FF2B5EF4-FFF2-40B4-BE49-F238E27FC236}">
                <a16:creationId xmlns:a16="http://schemas.microsoft.com/office/drawing/2014/main" id="{4FDDE2A1-CDF3-BF56-AA4A-619A603F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182946"/>
            <a:ext cx="169068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5CB1E-7057-D804-CB38-64013FF3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Простые признаки сетевого трафика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24EBE00-A048-C034-E430-87CDC0A44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504640"/>
              </p:ext>
            </p:extLst>
          </p:nvPr>
        </p:nvGraphicFramePr>
        <p:xfrm>
          <a:off x="838200" y="1488983"/>
          <a:ext cx="10383545" cy="4455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8210">
                  <a:extLst>
                    <a:ext uri="{9D8B030D-6E8A-4147-A177-3AD203B41FA5}">
                      <a16:colId xmlns:a16="http://schemas.microsoft.com/office/drawing/2014/main" val="3842420713"/>
                    </a:ext>
                  </a:extLst>
                </a:gridCol>
                <a:gridCol w="1260617">
                  <a:extLst>
                    <a:ext uri="{9D8B030D-6E8A-4147-A177-3AD203B41FA5}">
                      <a16:colId xmlns:a16="http://schemas.microsoft.com/office/drawing/2014/main" val="1688994258"/>
                    </a:ext>
                  </a:extLst>
                </a:gridCol>
                <a:gridCol w="7114718">
                  <a:extLst>
                    <a:ext uri="{9D8B030D-6E8A-4147-A177-3AD203B41FA5}">
                      <a16:colId xmlns:a16="http://schemas.microsoft.com/office/drawing/2014/main" val="3657575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Название параметра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Тип данных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Описание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3797363025"/>
                  </a:ext>
                </a:extLst>
              </a:tr>
              <a:tr h="384072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tsstart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UInt32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Время регистрации первого пакета потока в секундах (U</a:t>
                      </a:r>
                      <a:r>
                        <a:rPr lang="en-US" sz="1800" dirty="0">
                          <a:effectLst/>
                          <a:latin typeface="Arial Narrow" panose="020B0606020202030204" pitchFamily="34" charset="0"/>
                        </a:rPr>
                        <a:t>nix timestamp</a:t>
                      </a: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4119618988"/>
                  </a:ext>
                </a:extLst>
              </a:tr>
              <a:tr h="384072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tsend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UInt32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Время регистрации последнего пакета потока в секундах (U</a:t>
                      </a:r>
                      <a:r>
                        <a:rPr lang="en-US" sz="1800" dirty="0">
                          <a:effectLst/>
                          <a:latin typeface="Arial Narrow" panose="020B0606020202030204" pitchFamily="34" charset="0"/>
                        </a:rPr>
                        <a:t>nix timestamp</a:t>
                      </a: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1563978382"/>
                  </a:ext>
                </a:extLst>
              </a:tr>
              <a:tr h="36937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duration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Float64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Длительность потока в секундах и миллисекундах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1865845006"/>
                  </a:ext>
                </a:extLst>
              </a:tr>
              <a:tr h="25071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prot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UInt8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Протокол (TCP, UDP, ...)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3126135904"/>
                  </a:ext>
                </a:extLst>
              </a:tr>
              <a:tr h="11736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sip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String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IP-адрес источника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3026204884"/>
                  </a:ext>
                </a:extLst>
              </a:tr>
              <a:tr h="11736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sport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UInt32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Порт источника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343140457"/>
                  </a:ext>
                </a:extLst>
              </a:tr>
              <a:tr h="11736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dip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String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IP-адрес приемника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3649675318"/>
                  </a:ext>
                </a:extLst>
              </a:tr>
              <a:tr h="11736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dport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UInt32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Порт приемника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131703110"/>
                  </a:ext>
                </a:extLst>
              </a:tr>
              <a:tr h="30045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flags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String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Arial Narrow" panose="020B0606020202030204" pitchFamily="34" charset="0"/>
                        </a:rPr>
                        <a:t>TCP-</a:t>
                      </a: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флаги</a:t>
                      </a:r>
                      <a:r>
                        <a:rPr lang="en-US" sz="1800" dirty="0">
                          <a:effectLst/>
                          <a:latin typeface="Arial Narrow" panose="020B0606020202030204" pitchFamily="34" charset="0"/>
                        </a:rPr>
                        <a:t> (CEUAPRSF - CWR, ECE, URG, ACK, PSH, RST, SYN, FIN)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1514477926"/>
                  </a:ext>
                </a:extLst>
              </a:tr>
              <a:tr h="25071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pkts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UInt64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Количество пакетов в потоке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4180352251"/>
                  </a:ext>
                </a:extLst>
              </a:tr>
              <a:tr h="25071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bytes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UInt64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Количество байт в потоке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769968300"/>
                  </a:ext>
                </a:extLst>
              </a:tr>
              <a:tr h="25071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bps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UInt64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Среднее количество байт/сек в потоке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4029100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pps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UInt64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Среднее количество пакетов/сек в потоке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2583406621"/>
                  </a:ext>
                </a:extLst>
              </a:tr>
              <a:tr h="25481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 err="1">
                          <a:effectLst/>
                          <a:latin typeface="Arial Narrow" panose="020B0606020202030204" pitchFamily="34" charset="0"/>
                        </a:rPr>
                        <a:t>bpp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>
                          <a:effectLst/>
                          <a:latin typeface="Arial Narrow" panose="020B0606020202030204" pitchFamily="34" charset="0"/>
                        </a:rPr>
                        <a:t>UInt64</a:t>
                      </a:r>
                      <a:endParaRPr lang="ru-RU" sz="180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effectLst/>
                          <a:latin typeface="Arial Narrow" panose="020B0606020202030204" pitchFamily="34" charset="0"/>
                        </a:rPr>
                        <a:t>Среднее количество байт/пакет в потоке</a:t>
                      </a:r>
                      <a:endParaRPr lang="ru-RU" sz="18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63" marR="36163" marT="0" marB="0"/>
                </a:tc>
                <a:extLst>
                  <a:ext uri="{0D108BD9-81ED-4DB2-BD59-A6C34878D82A}">
                    <a16:rowId xmlns:a16="http://schemas.microsoft.com/office/drawing/2014/main" val="2828147995"/>
                  </a:ext>
                </a:extLst>
              </a:tr>
            </a:tbl>
          </a:graphicData>
        </a:graphic>
      </p:graphicFrame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281926-E88F-BC98-CA20-891B6440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0BABF5-5545-8646-7D0C-32607E19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22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80D2E-8B10-8095-8488-384EA1C0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Производные признаки сетевого трафика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01AF7-3665-AF5D-054F-07D08891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2005012"/>
            <a:ext cx="10515600" cy="4351338"/>
          </a:xfrm>
        </p:spPr>
        <p:txBody>
          <a:bodyPr/>
          <a:lstStyle/>
          <a:p>
            <a:r>
              <a:rPr lang="ru-RU" dirty="0"/>
              <a:t>Статистика по трафику к серверам с различными сервисами: DNS, HTTP/HTTPS, FTP, SMTP, POP3 и т.д. </a:t>
            </a:r>
          </a:p>
          <a:p>
            <a:r>
              <a:rPr lang="ru-RU" dirty="0"/>
              <a:t>Статистика по трафику каждого </a:t>
            </a:r>
            <a:r>
              <a:rPr lang="ru-RU"/>
              <a:t>протокола – </a:t>
            </a:r>
            <a:r>
              <a:rPr lang="en-US" dirty="0"/>
              <a:t>TCP, UDP, IGMP, ICMP </a:t>
            </a:r>
            <a:r>
              <a:rPr lang="ru-RU" dirty="0"/>
              <a:t>и т.д.</a:t>
            </a:r>
            <a:endParaRPr lang="en-US" dirty="0"/>
          </a:p>
          <a:p>
            <a:r>
              <a:rPr lang="ru-RU" dirty="0"/>
              <a:t>Время суток, когда на узле наблюдается наибольшая активность</a:t>
            </a:r>
          </a:p>
          <a:p>
            <a:r>
              <a:rPr lang="ru-RU" dirty="0"/>
              <a:t>Среднее время между отправкой пакетов от узла</a:t>
            </a:r>
          </a:p>
          <a:p>
            <a:r>
              <a:rPr lang="ru-RU" dirty="0"/>
              <a:t>Полнота использования рабочего времени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C7A598-1488-6ECA-BD9D-3BC95861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44A83F-A429-0EF4-666D-821F3D76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38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Исходный код проекта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0DA80D-672F-A834-6395-CBBD6F5E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7" y="2316404"/>
            <a:ext cx="38576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3D596-1FDB-840B-02B1-24F6EF7AFFBC}"/>
              </a:ext>
            </a:extLst>
          </p:cNvPr>
          <p:cNvSpPr txBox="1"/>
          <p:nvPr/>
        </p:nvSpPr>
        <p:spPr>
          <a:xfrm>
            <a:off x="838200" y="1854739"/>
            <a:ext cx="1044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Ссылка на репозиторий </a:t>
            </a:r>
            <a:r>
              <a:rPr lang="en-US" sz="2800" b="1" dirty="0" err="1">
                <a:latin typeface="Arial Narrow" panose="020B0606020202030204" pitchFamily="34" charset="0"/>
              </a:rPr>
              <a:t>Github</a:t>
            </a:r>
            <a:r>
              <a:rPr lang="en-US" sz="2800" b="1" dirty="0">
                <a:latin typeface="Arial Narrow" panose="020B0606020202030204" pitchFamily="34" charset="0"/>
              </a:rPr>
              <a:t>: </a:t>
            </a:r>
            <a:r>
              <a:rPr lang="en-US" sz="2800" dirty="0">
                <a:latin typeface="Arial Narrow" panose="020B0606020202030204" pitchFamily="34" charset="0"/>
              </a:rPr>
              <a:t>github.com/Prianikq/FQW-bachelor </a:t>
            </a:r>
            <a:endParaRPr lang="ru-RU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3C5FE-E586-B5E8-8225-07B2AA73A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Фрагмент используемого набора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ACE6B4-B167-35C9-0B7A-E4A34B5B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6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latin typeface="Arial Narrow" panose="020B0606020202030204" pitchFamily="34" charset="0"/>
              </a:rPr>
              <a:t>Ссылка на диск</a:t>
            </a:r>
            <a:r>
              <a:rPr lang="en-US" sz="2800" b="1" dirty="0">
                <a:latin typeface="Arial Narrow" panose="020B0606020202030204" pitchFamily="34" charset="0"/>
              </a:rPr>
              <a:t>: </a:t>
            </a:r>
            <a:r>
              <a:rPr lang="en-US" sz="2800" dirty="0">
                <a:latin typeface="Arial Narrow" panose="020B0606020202030204" pitchFamily="34" charset="0"/>
              </a:rPr>
              <a:t>disk.yandex.ru/d/8da1nemVVQkiUw</a:t>
            </a:r>
            <a:endParaRPr lang="ru-RU" sz="28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D1D30C-F392-D4CF-ECAD-378ABD71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17B8BF-FEF2-E780-2241-6E987196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C564EE-2866-0849-57E4-0A5864F3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02" y="2302229"/>
            <a:ext cx="3629395" cy="36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78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C5EB2-744F-D0E1-5CBE-9824F245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Разведочный анализ данных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5F6A6D-EB37-C072-BC57-04D99A33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920232-1633-4C30-C40B-8D0B798D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15</a:t>
            </a:fld>
            <a:endParaRPr lang="ru-RU"/>
          </a:p>
        </p:txBody>
      </p:sp>
      <p:pic>
        <p:nvPicPr>
          <p:cNvPr id="9" name="Объект 8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EF32D13-D780-B2D4-4DA8-6E7FD75F4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9" y="1690688"/>
            <a:ext cx="5921451" cy="3160750"/>
          </a:xfrm>
        </p:spPr>
      </p:pic>
      <p:pic>
        <p:nvPicPr>
          <p:cNvPr id="11" name="Рисунок 10" descr="Изображение выглядит как линия, текст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ED28522-28DF-4E85-1EF8-1E8936FE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94" y="3055938"/>
            <a:ext cx="5851607" cy="3163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62AAEF-EAC6-88B5-F744-8BBFAA64DA07}"/>
              </a:ext>
            </a:extLst>
          </p:cNvPr>
          <p:cNvSpPr txBox="1"/>
          <p:nvPr/>
        </p:nvSpPr>
        <p:spPr>
          <a:xfrm>
            <a:off x="6377127" y="1510359"/>
            <a:ext cx="61433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latin typeface="Arial Narrow" panose="020B0606020202030204" pitchFamily="34" charset="0"/>
              </a:rPr>
              <a:t>Продолжительность</a:t>
            </a:r>
            <a:r>
              <a:rPr lang="en-US" sz="2000" b="1" dirty="0">
                <a:latin typeface="Arial Narrow" panose="020B0606020202030204" pitchFamily="34" charset="0"/>
              </a:rPr>
              <a:t> </a:t>
            </a:r>
            <a:r>
              <a:rPr lang="ru-RU" sz="2000" b="1" dirty="0">
                <a:latin typeface="Arial Narrow" panose="020B0606020202030204" pitchFamily="34" charset="0"/>
              </a:rPr>
              <a:t>трафика</a:t>
            </a:r>
            <a:r>
              <a:rPr lang="en-US" sz="2000" b="1" dirty="0">
                <a:latin typeface="Arial Narrow" panose="020B0606020202030204" pitchFamily="34" charset="0"/>
              </a:rPr>
              <a:t>: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898 дней</a:t>
            </a:r>
            <a:endParaRPr lang="en-US" sz="2000" dirty="0">
              <a:latin typeface="Arial Narrow" panose="020B0606020202030204" pitchFamily="34" charset="0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latin typeface="Arial Narrow" panose="020B0606020202030204" pitchFamily="34" charset="0"/>
              </a:rPr>
              <a:t>Период</a:t>
            </a:r>
            <a:r>
              <a:rPr lang="en-US" sz="2000" b="1" dirty="0">
                <a:latin typeface="Arial Narrow" panose="020B0606020202030204" pitchFamily="34" charset="0"/>
              </a:rPr>
              <a:t>: </a:t>
            </a:r>
            <a:r>
              <a:rPr lang="ru-RU" sz="2000" dirty="0">
                <a:latin typeface="Arial Narrow" panose="020B0606020202030204" pitchFamily="34" charset="0"/>
              </a:rPr>
              <a:t>24 июня 2020 года по 9 декабря 2022 года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latin typeface="Arial Narrow" panose="020B0606020202030204" pitchFamily="34" charset="0"/>
              </a:rPr>
              <a:t>Общее число сетевых узлов</a:t>
            </a:r>
            <a:r>
              <a:rPr lang="en-US" sz="2000" b="1" dirty="0">
                <a:latin typeface="Arial Narrow" panose="020B0606020202030204" pitchFamily="34" charset="0"/>
              </a:rPr>
              <a:t>: </a:t>
            </a:r>
            <a:r>
              <a:rPr lang="en-US" sz="2000" dirty="0">
                <a:latin typeface="Arial Narrow" panose="020B0606020202030204" pitchFamily="34" charset="0"/>
              </a:rPr>
              <a:t>1455</a:t>
            </a:r>
          </a:p>
        </p:txBody>
      </p:sp>
    </p:spTree>
    <p:extLst>
      <p:ext uri="{BB962C8B-B14F-4D97-AF65-F5344CB8AC3E}">
        <p14:creationId xmlns:p14="http://schemas.microsoft.com/office/powerpoint/2010/main" val="84145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линия, диаграмма, График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D10B14E0-1566-C167-42BC-3F40C6A8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42" y="1690688"/>
            <a:ext cx="6420758" cy="361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Изображение выглядит как линия, диаграмма, текст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54D95658-4C2C-D07F-172B-35AAD5B43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" y="1690688"/>
            <a:ext cx="5725160" cy="3649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DB1F6-FF1F-7146-18CB-2DB660A1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сетевых узлов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9AB8AE-7BF5-DB09-DFF7-6F0A5B93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A5F6B0-8B08-C821-3773-46D6D582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C2B86-3CF6-24D5-B30E-A212947DE80F}"/>
              </a:ext>
            </a:extLst>
          </p:cNvPr>
          <p:cNvSpPr txBox="1"/>
          <p:nvPr/>
        </p:nvSpPr>
        <p:spPr>
          <a:xfrm>
            <a:off x="768463" y="5089815"/>
            <a:ext cx="5079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График активности по выходящим соединениям рабочей станции №1 за 2022-04-19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30A93-4864-D4BB-2A7C-1DBCCA576F32}"/>
              </a:ext>
            </a:extLst>
          </p:cNvPr>
          <p:cNvSpPr txBox="1"/>
          <p:nvPr/>
        </p:nvSpPr>
        <p:spPr>
          <a:xfrm>
            <a:off x="5950866" y="5089815"/>
            <a:ext cx="6143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ru-RU" sz="2000" dirty="0">
                <a:latin typeface="Arial Narrow" panose="020B0606020202030204" pitchFamily="34" charset="0"/>
              </a:rPr>
              <a:t>График активности по выходящим соединениям рабочей станции №1 за 2022-04-20</a:t>
            </a:r>
          </a:p>
        </p:txBody>
      </p:sp>
    </p:spTree>
    <p:extLst>
      <p:ext uri="{BB962C8B-B14F-4D97-AF65-F5344CB8AC3E}">
        <p14:creationId xmlns:p14="http://schemas.microsoft.com/office/powerpoint/2010/main" val="351676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D8879-C379-7EB9-985F-35E62839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сетевых узлов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3BECA8-A5D5-FB38-EB50-B2535E35D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09F64F-68F4-6BC2-BF7B-B865D4ED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F11408-2883-A02F-E2D5-912493534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" y="1690688"/>
            <a:ext cx="544068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8D4991A-F67A-4B0D-DF45-9C2751B30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57" y="2438925"/>
            <a:ext cx="6205716" cy="26881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3D0517-9D89-73AB-7406-D1952B3A8DD2}"/>
              </a:ext>
            </a:extLst>
          </p:cNvPr>
          <p:cNvSpPr txBox="1"/>
          <p:nvPr/>
        </p:nvSpPr>
        <p:spPr>
          <a:xfrm>
            <a:off x="179389" y="4574637"/>
            <a:ext cx="5324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График интенсивности трафика рабочей станции по пятницам за двухнедельный период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FFD99-DEE3-B07A-461B-E67ED75061CA}"/>
              </a:ext>
            </a:extLst>
          </p:cNvPr>
          <p:cNvSpPr txBox="1"/>
          <p:nvPr/>
        </p:nvSpPr>
        <p:spPr>
          <a:xfrm>
            <a:off x="5767527" y="5030787"/>
            <a:ext cx="6143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График интенсивности трафика </a:t>
            </a:r>
            <a:r>
              <a:rPr lang="en-US" sz="20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DNS</a:t>
            </a:r>
            <a:r>
              <a:rPr lang="ru-RU" sz="20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-сервера по понедельникам за двухнедельный период</a:t>
            </a:r>
            <a:endParaRPr lang="ru-RU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82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 системы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18</a:t>
            </a:fld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DDDFCDF-C788-272C-3CBC-384F71884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23525"/>
              </p:ext>
            </p:extLst>
          </p:nvPr>
        </p:nvGraphicFramePr>
        <p:xfrm>
          <a:off x="251534" y="2241140"/>
          <a:ext cx="5221752" cy="2230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495">
                  <a:extLst>
                    <a:ext uri="{9D8B030D-6E8A-4147-A177-3AD203B41FA5}">
                      <a16:colId xmlns:a16="http://schemas.microsoft.com/office/drawing/2014/main" val="1598955684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4159068807"/>
                    </a:ext>
                  </a:extLst>
                </a:gridCol>
                <a:gridCol w="1673643">
                  <a:extLst>
                    <a:ext uri="{9D8B030D-6E8A-4147-A177-3AD203B41FA5}">
                      <a16:colId xmlns:a16="http://schemas.microsoft.com/office/drawing/2014/main" val="3067424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модели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Первоначальная точность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После оптимизации по гиперпараметрам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81889"/>
                  </a:ext>
                </a:extLst>
              </a:tr>
              <a:tr h="38317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Случайный лес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19087"/>
                  </a:ext>
                </a:extLst>
              </a:tr>
              <a:tr h="39891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CatBoost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5483026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583961"/>
                  </a:ext>
                </a:extLst>
              </a:tr>
              <a:tr h="38317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Многослойная ИНС с прямой связью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114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81862F-DA7F-EB3A-5283-F9B9EBD17E65}"/>
              </a:ext>
            </a:extLst>
          </p:cNvPr>
          <p:cNvSpPr txBox="1"/>
          <p:nvPr/>
        </p:nvSpPr>
        <p:spPr>
          <a:xfrm>
            <a:off x="251535" y="1860649"/>
            <a:ext cx="6622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Точности распознавания поведения сетевых узлов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8C2A9-3AF6-3A3C-70E8-C8C169CBFF8C}"/>
              </a:ext>
            </a:extLst>
          </p:cNvPr>
          <p:cNvSpPr txBox="1"/>
          <p:nvPr/>
        </p:nvSpPr>
        <p:spPr>
          <a:xfrm>
            <a:off x="5473285" y="2987608"/>
            <a:ext cx="6467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Качество обнаружения аномалий</a:t>
            </a:r>
            <a:r>
              <a:rPr lang="en-US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, </a:t>
            </a:r>
            <a:r>
              <a:rPr lang="ru-RU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вызванных сетевыми угрозами</a:t>
            </a:r>
            <a:endParaRPr lang="ru-RU" sz="1800" dirty="0">
              <a:latin typeface="Arial Narrow" panose="020B0606020202030204" pitchFamily="34" charset="0"/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786C47F9-1211-631E-BA0F-549B5CB6E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143637"/>
              </p:ext>
            </p:extLst>
          </p:nvPr>
        </p:nvGraphicFramePr>
        <p:xfrm>
          <a:off x="5555302" y="3355759"/>
          <a:ext cx="6303146" cy="2303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0742">
                  <a:extLst>
                    <a:ext uri="{9D8B030D-6E8A-4147-A177-3AD203B41FA5}">
                      <a16:colId xmlns:a16="http://schemas.microsoft.com/office/drawing/2014/main" val="3947103187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2678238485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2153852876"/>
                    </a:ext>
                  </a:extLst>
                </a:gridCol>
                <a:gridCol w="856493">
                  <a:extLst>
                    <a:ext uri="{9D8B030D-6E8A-4147-A177-3AD203B41FA5}">
                      <a16:colId xmlns:a16="http://schemas.microsoft.com/office/drawing/2014/main" val="3579268164"/>
                    </a:ext>
                  </a:extLst>
                </a:gridCol>
                <a:gridCol w="1398436">
                  <a:extLst>
                    <a:ext uri="{9D8B030D-6E8A-4147-A177-3AD203B41FA5}">
                      <a16:colId xmlns:a16="http://schemas.microsoft.com/office/drawing/2014/main" val="1850179709"/>
                    </a:ext>
                  </a:extLst>
                </a:gridCol>
              </a:tblGrid>
              <a:tr h="49049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модели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Случайный лес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CatBoost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Многослойная ИНС с прямой связью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163792"/>
                  </a:ext>
                </a:extLst>
              </a:tr>
              <a:tr h="38317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Тестовая выборка</a:t>
                      </a: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21816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94068"/>
                  </a:ext>
                </a:extLst>
              </a:tr>
              <a:tr h="38317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 обнаруженных атак (всего 14527)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7389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10754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13684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13932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554604"/>
                  </a:ext>
                </a:extLst>
              </a:tr>
              <a:tr h="38317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записей, оценённых как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неаномальный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(всего 7289)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5252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6987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0321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19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E5590-3337-2EE2-73E9-465F40464FD6}"/>
              </a:ext>
            </a:extLst>
          </p:cNvPr>
          <p:cNvSpPr txBox="1"/>
          <p:nvPr/>
        </p:nvSpPr>
        <p:spPr>
          <a:xfrm>
            <a:off x="1" y="2055813"/>
            <a:ext cx="10981678" cy="3735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еализована эффективная интеллектуальная система с исчерпывающим набором модулей</a:t>
            </a:r>
            <a:r>
              <a:rPr lang="en-U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Определён набор входных параметров для моделей, предложен новый подход в формировании записей о сетевых соединениях.</a:t>
            </a:r>
            <a:endParaRPr lang="ru-RU" sz="24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Произведено успешное тестирование работы системы с использованием различных типов атак</a:t>
            </a:r>
            <a:r>
              <a:rPr lang="en-U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Наилучшими моделями ИИ оказались </a:t>
            </a:r>
            <a:r>
              <a:rPr lang="en-US" sz="24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ru-RU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многослойная ИНС</a:t>
            </a:r>
            <a:r>
              <a:rPr lang="en-US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75D1E54-2875-4A65-38C2-1DD9CA81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50" y="1421156"/>
            <a:ext cx="11128899" cy="4530023"/>
          </a:xfrm>
        </p:spPr>
        <p:txBody>
          <a:bodyPr>
            <a:normAutofit fontScale="25000" lnSpcReduction="20000"/>
          </a:bodyPr>
          <a:lstStyle/>
          <a:p>
            <a:pPr marL="514350" indent="-285750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 algn="just">
              <a:lnSpc>
                <a:spcPct val="150000"/>
              </a:lnSpc>
            </a:pPr>
            <a:r>
              <a:rPr lang="ru-RU" sz="8000" dirty="0">
                <a:ea typeface="Calibri" panose="020F0502020204030204" pitchFamily="34" charset="0"/>
                <a:cs typeface="Times New Roman" panose="02020603050405020304" pitchFamily="18" charset="0"/>
              </a:rPr>
              <a:t>Недавние громкие инциденты в таких компаниях, как </a:t>
            </a:r>
            <a:r>
              <a:rPr lang="ru-RU" sz="8000" dirty="0" err="1">
                <a:ea typeface="Calibri" panose="020F0502020204030204" pitchFamily="34" charset="0"/>
                <a:cs typeface="Times New Roman" panose="02020603050405020304" pitchFamily="18" charset="0"/>
              </a:rPr>
              <a:t>SolarWinds</a:t>
            </a:r>
            <a:r>
              <a:rPr lang="ru-RU" sz="8000" dirty="0">
                <a:ea typeface="Calibri" panose="020F0502020204030204" pitchFamily="34" charset="0"/>
                <a:cs typeface="Times New Roman" panose="02020603050405020304" pitchFamily="18" charset="0"/>
              </a:rPr>
              <a:t>, Microsoft, T-Mobile, Facebook, </a:t>
            </a:r>
            <a:r>
              <a:rPr lang="ru-RU" sz="8000" dirty="0" err="1">
                <a:ea typeface="Calibri" panose="020F0502020204030204" pitchFamily="34" charset="0"/>
                <a:cs typeface="Times New Roman" panose="02020603050405020304" pitchFamily="18" charset="0"/>
              </a:rPr>
              <a:t>Colonial</a:t>
            </a:r>
            <a:r>
              <a:rPr lang="ru-RU" sz="8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8000" dirty="0" err="1">
                <a:ea typeface="Calibri" panose="020F0502020204030204" pitchFamily="34" charset="0"/>
                <a:cs typeface="Times New Roman" panose="02020603050405020304" pitchFamily="18" charset="0"/>
              </a:rPr>
              <a:t>Pipeline</a:t>
            </a:r>
            <a:r>
              <a:rPr lang="ru-RU" sz="8000" dirty="0">
                <a:ea typeface="Calibri" panose="020F0502020204030204" pitchFamily="34" charset="0"/>
                <a:cs typeface="Times New Roman" panose="02020603050405020304" pitchFamily="18" charset="0"/>
              </a:rPr>
              <a:t>, JBS и Acer, свидетельствуют о значительном ущербе, наносимом передовыми кибератаками. </a:t>
            </a:r>
            <a:r>
              <a:rPr lang="ru-RU" sz="8000" i="1" dirty="0">
                <a:ea typeface="Calibri" panose="020F0502020204030204" pitchFamily="34" charset="0"/>
                <a:cs typeface="Times New Roman" panose="02020603050405020304" pitchFamily="18" charset="0"/>
              </a:rPr>
              <a:t>Интеллектуальные системы обнаружения аномалий </a:t>
            </a:r>
            <a:r>
              <a:rPr lang="ru-RU" sz="8000" dirty="0">
                <a:ea typeface="Calibri" panose="020F0502020204030204" pitchFamily="34" charset="0"/>
                <a:cs typeface="Times New Roman" panose="02020603050405020304" pitchFamily="18" charset="0"/>
              </a:rPr>
              <a:t>сетевого трафика разрабатываются специально для реагирования на современные киберугрозы.</a:t>
            </a:r>
          </a:p>
          <a:p>
            <a:pPr marL="514350" indent="-285750" algn="just">
              <a:lnSpc>
                <a:spcPct val="150000"/>
              </a:lnSpc>
            </a:pPr>
            <a:r>
              <a:rPr lang="ru-RU" sz="8000" dirty="0">
                <a:ea typeface="Calibri" panose="020F0502020204030204" pitchFamily="34" charset="0"/>
              </a:rPr>
              <a:t>73% специалистов по кибербезопасности согласны с тем, что постоянный мониторинг сети имеет решающее значение для получения полной картины аномалий безопасности и защиты конечных точек, согласно отчету от ENEA </a:t>
            </a:r>
            <a:r>
              <a:rPr lang="ru-RU" sz="8000" dirty="0" err="1">
                <a:ea typeface="Calibri" panose="020F0502020204030204" pitchFamily="34" charset="0"/>
              </a:rPr>
              <a:t>Qosmos</a:t>
            </a:r>
            <a:r>
              <a:rPr lang="ru-RU" sz="8000" dirty="0">
                <a:ea typeface="Calibri" panose="020F0502020204030204" pitchFamily="34" charset="0"/>
              </a:rPr>
              <a:t> за 2021 год. </a:t>
            </a:r>
          </a:p>
          <a:p>
            <a:pPr marL="514350" indent="-285750" algn="just">
              <a:lnSpc>
                <a:spcPct val="150000"/>
              </a:lnSpc>
            </a:pPr>
            <a:r>
              <a:rPr lang="ru-RU" sz="8000" dirty="0">
                <a:ea typeface="Calibri" panose="020F0502020204030204" pitchFamily="34" charset="0"/>
              </a:rPr>
              <a:t>55% респондентов в том же опросе заявили, что они уже внедрили или планируют внедрить интеллектуальную систему обнаружения аномалий в отдельный продукт или в качестве более комплексной системы.</a:t>
            </a:r>
            <a:endParaRPr lang="en-US" sz="8000" dirty="0">
              <a:ea typeface="Calibri" panose="020F0502020204030204" pitchFamily="34" charset="0"/>
            </a:endParaRPr>
          </a:p>
          <a:p>
            <a:pPr marL="514350" indent="-285750" algn="just">
              <a:lnSpc>
                <a:spcPct val="15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20</a:t>
            </a:fld>
            <a:endParaRPr lang="ru-RU"/>
          </a:p>
        </p:txBody>
      </p:sp>
      <p:pic>
        <p:nvPicPr>
          <p:cNvPr id="9" name="Рисунок 8" descr="Изображение выглядит как текст, письмо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2070F31-91B9-12E3-76AC-360B827D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39" y="1379214"/>
            <a:ext cx="4114800" cy="48182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письмо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CAB4709-B3A9-BF51-4F4F-1328981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76" y="1379214"/>
            <a:ext cx="4124493" cy="48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3200" b="1" dirty="0"/>
              <a:t>Цель</a:t>
            </a:r>
            <a:r>
              <a:rPr lang="ru-RU" sz="3200" dirty="0"/>
              <a:t> – разработать систему для выявления аномалий сетевого трафика</a:t>
            </a:r>
            <a:r>
              <a:rPr lang="en-US" sz="3200" dirty="0"/>
              <a:t>, </a:t>
            </a:r>
            <a:r>
              <a:rPr lang="ru-RU" sz="3200" dirty="0"/>
              <a:t>имеющую в основе модель искусственного интеллекта. </a:t>
            </a:r>
          </a:p>
          <a:p>
            <a:r>
              <a:rPr lang="ru-RU" sz="3200" b="1" dirty="0"/>
              <a:t>Задачи</a:t>
            </a:r>
            <a:r>
              <a:rPr lang="ru-RU" sz="3200" dirty="0"/>
              <a:t>:</a:t>
            </a:r>
          </a:p>
          <a:p>
            <a:pPr lvl="1"/>
            <a:r>
              <a:rPr lang="ru-RU" sz="2800" dirty="0"/>
              <a:t>Изучить влияние различных сетевых угроз на изменение трафика.</a:t>
            </a:r>
          </a:p>
          <a:p>
            <a:pPr lvl="1"/>
            <a:r>
              <a:rPr lang="ru-RU" sz="2800" dirty="0"/>
              <a:t>Провести анализ существующих методов обнаружения аномалий</a:t>
            </a:r>
            <a:r>
              <a:rPr lang="en-US" sz="2800" dirty="0"/>
              <a:t>.</a:t>
            </a:r>
            <a:endParaRPr lang="ru-RU" sz="2800" dirty="0"/>
          </a:p>
          <a:p>
            <a:pPr lvl="1"/>
            <a:r>
              <a:rPr lang="ru-RU" sz="2800" dirty="0"/>
              <a:t>Построить архитектуру и написать программную реализацию интеллектуальной системы</a:t>
            </a:r>
            <a:r>
              <a:rPr lang="en-US" sz="2800" dirty="0"/>
              <a:t>.</a:t>
            </a:r>
            <a:endParaRPr lang="ru-RU" sz="2800" dirty="0"/>
          </a:p>
          <a:p>
            <a:pPr lvl="1"/>
            <a:r>
              <a:rPr lang="ru-RU" sz="2800" dirty="0"/>
              <a:t>Сформировать набор входных признаков о сетевом трафике для выявления аномалий</a:t>
            </a:r>
            <a:r>
              <a:rPr lang="en-US" sz="2800" dirty="0"/>
              <a:t>.</a:t>
            </a:r>
          </a:p>
          <a:p>
            <a:pPr lvl="1"/>
            <a:r>
              <a:rPr lang="ru-RU" sz="2800" dirty="0"/>
              <a:t>Проверить применимость методов искусственного интеллекта в рамках решения задачи обнаружения аномалий</a:t>
            </a:r>
            <a:r>
              <a:rPr lang="en-US" sz="2800" dirty="0"/>
              <a:t>.</a:t>
            </a:r>
            <a:endParaRPr lang="ru-RU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b="1" dirty="0"/>
              <a:t>Дано</a:t>
            </a:r>
            <a:r>
              <a:rPr lang="ru-RU" sz="3200" dirty="0"/>
              <a:t>:</a:t>
            </a:r>
          </a:p>
          <a:p>
            <a:pPr lvl="1" algn="just"/>
            <a:r>
              <a:rPr lang="ru-RU" sz="2800" dirty="0"/>
              <a:t>Сетевой трафик предприятия</a:t>
            </a:r>
            <a:r>
              <a:rPr lang="en-US" sz="2800" dirty="0"/>
              <a:t>, </a:t>
            </a:r>
            <a:r>
              <a:rPr lang="ru-RU" sz="2800" dirty="0"/>
              <a:t>на основе которого необходимо сформировать поведение сетевых узлов</a:t>
            </a:r>
            <a:r>
              <a:rPr lang="en-US" sz="2800" dirty="0"/>
              <a:t>.</a:t>
            </a:r>
            <a:r>
              <a:rPr lang="ru-RU" sz="2800" dirty="0"/>
              <a:t> </a:t>
            </a:r>
          </a:p>
          <a:p>
            <a:pPr lvl="1" algn="just"/>
            <a:r>
              <a:rPr lang="ru-RU" sz="2800" dirty="0"/>
              <a:t>В трафике представлена информация обо всех сетевых пакетах</a:t>
            </a:r>
            <a:r>
              <a:rPr lang="en-US" sz="2800" dirty="0"/>
              <a:t>, </a:t>
            </a:r>
            <a:r>
              <a:rPr lang="ru-RU" sz="2800" dirty="0"/>
              <a:t>проходящих через маршрутизатор</a:t>
            </a:r>
            <a:r>
              <a:rPr lang="en-US" sz="2800" dirty="0"/>
              <a:t>.</a:t>
            </a:r>
            <a:endParaRPr lang="ru-RU" sz="2800" dirty="0"/>
          </a:p>
          <a:p>
            <a:pPr algn="just"/>
            <a:r>
              <a:rPr lang="ru-RU" sz="3200" b="1" dirty="0"/>
              <a:t>Необходимо</a:t>
            </a:r>
            <a:r>
              <a:rPr lang="en-US" sz="3200" dirty="0"/>
              <a:t>:</a:t>
            </a:r>
            <a:endParaRPr lang="ru-RU" sz="3200" dirty="0"/>
          </a:p>
          <a:p>
            <a:pPr lvl="1" algn="just"/>
            <a:r>
              <a:rPr lang="ru-RU" sz="2800" dirty="0"/>
              <a:t>Реализовать интеллектуальную систему, детектирующую аномалии в поведении узлов локальной сети с точностью более 90%</a:t>
            </a:r>
            <a:r>
              <a:rPr lang="en-US" sz="2800" dirty="0"/>
              <a:t>.</a:t>
            </a:r>
            <a:endParaRPr lang="ru-RU" sz="2800" dirty="0"/>
          </a:p>
          <a:p>
            <a:pPr lvl="1" algn="just"/>
            <a:r>
              <a:rPr lang="ru-RU" sz="2800" dirty="0"/>
              <a:t>Система должна быть проста в использовании и настройке</a:t>
            </a:r>
            <a:r>
              <a:rPr lang="en-US" sz="2800" dirty="0"/>
              <a:t>, </a:t>
            </a:r>
            <a:r>
              <a:rPr lang="ru-RU" sz="2800" dirty="0"/>
              <a:t>иметь возможность быстрого развёртывания в любых условиях</a:t>
            </a:r>
            <a:r>
              <a:rPr lang="en-US" sz="2800" dirty="0"/>
              <a:t>.</a:t>
            </a:r>
            <a:endParaRPr lang="ru-RU" sz="28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4DA46-D8F9-CC83-66A1-F4EC14B1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77" y="192580"/>
            <a:ext cx="11057878" cy="1325563"/>
          </a:xfrm>
        </p:spPr>
        <p:txBody>
          <a:bodyPr/>
          <a:lstStyle/>
          <a:p>
            <a:r>
              <a:rPr lang="ru-RU" dirty="0"/>
              <a:t>Распространенные причины аномалий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C35E85-84E6-9D94-69EC-400D9C05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1DA49B-5EF2-4ED9-5801-ADA24A430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9F5B126-62D0-3BEC-6E4C-25362D9A8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957878"/>
              </p:ext>
            </p:extLst>
          </p:nvPr>
        </p:nvGraphicFramePr>
        <p:xfrm>
          <a:off x="847077" y="1162776"/>
          <a:ext cx="10730871" cy="5184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9175">
                  <a:extLst>
                    <a:ext uri="{9D8B030D-6E8A-4147-A177-3AD203B41FA5}">
                      <a16:colId xmlns:a16="http://schemas.microsoft.com/office/drawing/2014/main" val="818377736"/>
                    </a:ext>
                  </a:extLst>
                </a:gridCol>
                <a:gridCol w="4525968">
                  <a:extLst>
                    <a:ext uri="{9D8B030D-6E8A-4147-A177-3AD203B41FA5}">
                      <a16:colId xmlns:a16="http://schemas.microsoft.com/office/drawing/2014/main" val="1701398444"/>
                    </a:ext>
                  </a:extLst>
                </a:gridCol>
                <a:gridCol w="4965728">
                  <a:extLst>
                    <a:ext uri="{9D8B030D-6E8A-4147-A177-3AD203B41FA5}">
                      <a16:colId xmlns:a16="http://schemas.microsoft.com/office/drawing/2014/main" val="606236306"/>
                    </a:ext>
                  </a:extLst>
                </a:gridCol>
              </a:tblGrid>
              <a:tr h="38719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Причина сетевой аномалии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Описание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Влияние на изменение трафика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extLst>
                  <a:ext uri="{0D108BD9-81ED-4DB2-BD59-A6C34878D82A}">
                    <a16:rowId xmlns:a16="http://schemas.microsoft.com/office/drawing/2014/main" val="2705101349"/>
                  </a:ext>
                </a:extLst>
              </a:tr>
              <a:tr h="39940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300" dirty="0" err="1">
                          <a:effectLst/>
                          <a:latin typeface="Arial Narrow" panose="020B0606020202030204" pitchFamily="34" charset="0"/>
                        </a:rPr>
                        <a:t>DoS</a:t>
                      </a: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-, </a:t>
                      </a:r>
                      <a:r>
                        <a:rPr lang="ru-RU" sz="1300" dirty="0" err="1">
                          <a:effectLst/>
                          <a:latin typeface="Arial Narrow" panose="020B0606020202030204" pitchFamily="34" charset="0"/>
                        </a:rPr>
                        <a:t>DDoS</a:t>
                      </a: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-атака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Отправление большого количества запросов на сервер или устройство, что может привести к отказу в обслуживании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Критическое повышение объема трафика от множества удаленных источников к одному адресу назначения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extLst>
                  <a:ext uri="{0D108BD9-81ED-4DB2-BD59-A6C34878D82A}">
                    <a16:rowId xmlns:a16="http://schemas.microsoft.com/office/drawing/2014/main" val="443474759"/>
                  </a:ext>
                </a:extLst>
              </a:tr>
              <a:tr h="40135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Деятельность червей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Вредоносная программа, которая самостоятельно распространяется по сети и использует уязвимости ОС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Заметный выброс в трафике одного или нескольких портов назначения без доминирующего адреса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extLst>
                  <a:ext uri="{0D108BD9-81ED-4DB2-BD59-A6C34878D82A}">
                    <a16:rowId xmlns:a16="http://schemas.microsoft.com/office/drawing/2014/main" val="306855529"/>
                  </a:ext>
                </a:extLst>
              </a:tr>
              <a:tr h="52779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Отключения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Неполадки в сети, вызывающие падение трафика между парой источник-назначение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</a:rPr>
                        <a:t>Падение объема трафика обычно до нуля. Возможна долговременная неактивность потоков источник-назначение от или к одному маршрутизатору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7" marR="58737" marT="0" marB="0"/>
                </a:tc>
                <a:extLst>
                  <a:ext uri="{0D108BD9-81ED-4DB2-BD59-A6C34878D82A}">
                    <a16:rowId xmlns:a16="http://schemas.microsoft.com/office/drawing/2014/main" val="516782715"/>
                  </a:ext>
                </a:extLst>
              </a:tr>
              <a:tr h="43063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Переключения потока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Изменение пути трафика с одного входящего маршрутизатора на другой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Падение в объеме трафика по одному потоку и повышение по другому. Может затрагивать сразу несколько потоков</a:t>
                      </a:r>
                      <a:r>
                        <a:rPr lang="en-US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трафика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805822"/>
                  </a:ext>
                </a:extLst>
              </a:tr>
              <a:tr h="4389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Точка-</a:t>
                      </a:r>
                      <a:r>
                        <a:rPr lang="ru-RU" sz="1300" dirty="0" err="1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мультиточка</a:t>
                      </a:r>
                      <a:endParaRPr lang="ru-RU" sz="130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Распространение контента от одного сервера многим пользователям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Выброс в объеме трафика от одного источника к нескольким назначениям по наиболее известному порту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165067"/>
                  </a:ext>
                </a:extLst>
              </a:tr>
              <a:tr h="36406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Альфа-аномалия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Необычно высокий уровень трафика типа точка-точка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Критическое повышение объема трафика с доминирующим потоком источник-назначение непродолжительное время (до 10 минут)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627627"/>
                  </a:ext>
                </a:extLst>
              </a:tr>
              <a:tr h="532822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Сканирование сети/портов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Сканирование одного хоста по всем портам или сканирование сети по определённым открытым портам с целью поиска уязвимостей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Скачек в трафике по числу потоков в секунду, c небольшим числом пакетов в каждом от одного источника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7585334"/>
                  </a:ext>
                </a:extLst>
              </a:tr>
              <a:tr h="40627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Перегрузка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Непредвиденно повышенный спрос на сервис или сетевой ресурс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Непродолжительный скачек по числу потоков в секунду к источнику по одному единому порту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8406559"/>
                  </a:ext>
                </a:extLst>
              </a:tr>
              <a:tr h="52779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Анализаторы трафика (сниферы)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Программное или аппаратное обеспечение, которое позволяет перехватывать и анализировать сетевой трафик, проходящий через определенный участок сети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 работе в активном режиме – перенаправление трафика на другой узел или изменение содержимого пакетов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8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Сетевые модификаторы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Программы или устройства, которые изменяют сетевой трафик, проходящий через них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Изменение объема</a:t>
                      </a:r>
                      <a:r>
                        <a:rPr lang="en-US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1300" dirty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трафика, его направления, скорости передачи и содержания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774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72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02200-CB22-50DC-753A-2987FCFA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подходы в обнаружении аномалий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80045E1-5404-8CEB-E919-0F5632B16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07621"/>
              </p:ext>
            </p:extLst>
          </p:nvPr>
        </p:nvGraphicFramePr>
        <p:xfrm>
          <a:off x="301840" y="1205398"/>
          <a:ext cx="11425561" cy="505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B3F2D3-7819-F55D-D129-19225151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3C9272-0636-A830-CCA0-BEC20BAE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35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D0556-FB67-1EDC-EC02-D915A65E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Выбранные модели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A11D4C-953C-5CDB-E113-CDFE37BB7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8610600" cy="2414927"/>
          </a:xfrm>
        </p:spPr>
        <p:txBody>
          <a:bodyPr/>
          <a:lstStyle/>
          <a:p>
            <a:r>
              <a:rPr lang="ru-RU" sz="3200" dirty="0"/>
              <a:t>Случайный лес</a:t>
            </a:r>
            <a:r>
              <a:rPr lang="en-US" sz="3200" dirty="0"/>
              <a:t> </a:t>
            </a:r>
            <a:endParaRPr lang="ru-RU" sz="3200" dirty="0"/>
          </a:p>
          <a:p>
            <a:r>
              <a:rPr lang="ru-RU" sz="3200" dirty="0"/>
              <a:t>Бустинг на решающих деревьях</a:t>
            </a:r>
            <a:r>
              <a:rPr lang="en-US" sz="3200" dirty="0"/>
              <a:t>: </a:t>
            </a:r>
            <a:r>
              <a:rPr lang="en-US" sz="3200" dirty="0" err="1"/>
              <a:t>CatBoost</a:t>
            </a:r>
            <a:r>
              <a:rPr lang="en-US" sz="3200" dirty="0"/>
              <a:t>, </a:t>
            </a:r>
            <a:r>
              <a:rPr lang="en-US" sz="3200" dirty="0" err="1"/>
              <a:t>XGBoost</a:t>
            </a:r>
            <a:r>
              <a:rPr lang="en-US" sz="3200" dirty="0"/>
              <a:t> </a:t>
            </a:r>
            <a:endParaRPr lang="ru-RU" sz="3200" dirty="0"/>
          </a:p>
          <a:p>
            <a:r>
              <a:rPr lang="ru-RU" sz="3200" dirty="0"/>
              <a:t>Многослойная искусственная нейронная сеть (ИНС) с прямой связью</a:t>
            </a:r>
            <a:endParaRPr lang="en-US" sz="3200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8A4DCC-F9E0-1D9F-7074-9262616C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3432A0-4397-36D0-359F-C4B99657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472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830DC-C570-C36C-4101-00BEEA59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Архитектура нейронной сети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B81ACE-607E-120C-D75B-0E54479A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2DFF3D-A84C-B8EC-7095-97795C3C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EDCE7E-83A6-717D-1ABF-42BB1F05D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2" y="1931525"/>
            <a:ext cx="11604050" cy="3430587"/>
          </a:xfrm>
        </p:spPr>
      </p:pic>
    </p:spTree>
    <p:extLst>
      <p:ext uri="{BB962C8B-B14F-4D97-AF65-F5344CB8AC3E}">
        <p14:creationId xmlns:p14="http://schemas.microsoft.com/office/powerpoint/2010/main" val="399305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системы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err="1"/>
              <a:t>Ляшуна</a:t>
            </a:r>
            <a:r>
              <a:rPr lang="ru-RU" dirty="0"/>
              <a:t> Дмитрия Сергеевича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3" name="Рисунок 2" descr="Изображение выглядит как диаграмма, текст, План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AFE47854-E7C9-5004-7432-59EFC651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83" y="1329774"/>
            <a:ext cx="9065108" cy="50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1385</Words>
  <Application>Microsoft Office PowerPoint</Application>
  <PresentationFormat>Широкоэкранный</PresentationFormat>
  <Paragraphs>241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Arial Narrow</vt:lpstr>
      <vt:lpstr>Calibri</vt:lpstr>
      <vt:lpstr>Impact</vt:lpstr>
      <vt:lpstr>Times New Roman</vt:lpstr>
      <vt:lpstr>Тема Office</vt:lpstr>
      <vt:lpstr>Выпускная квалификационная работа бакалавра на тему: «Разработка интеллектуальной системы для выявления аномалий сетевого трафика»</vt:lpstr>
      <vt:lpstr>Актуальность темы</vt:lpstr>
      <vt:lpstr>Цель и задачи работы</vt:lpstr>
      <vt:lpstr>Постановка задачи</vt:lpstr>
      <vt:lpstr>Распространенные причины аномалий</vt:lpstr>
      <vt:lpstr>Существующие подходы в обнаружении аномалий</vt:lpstr>
      <vt:lpstr>Выбранные модели ИИ</vt:lpstr>
      <vt:lpstr>Архитектура нейронной сети</vt:lpstr>
      <vt:lpstr>Архитектура системы</vt:lpstr>
      <vt:lpstr>Стек технологий</vt:lpstr>
      <vt:lpstr>Простые признаки сетевого трафика</vt:lpstr>
      <vt:lpstr>Производные признаки сетевого трафика</vt:lpstr>
      <vt:lpstr>Исходный код проекта</vt:lpstr>
      <vt:lpstr>Фрагмент используемого набора данных</vt:lpstr>
      <vt:lpstr>Разведочный анализ данных</vt:lpstr>
      <vt:lpstr>Поведение сетевых узлов</vt:lpstr>
      <vt:lpstr>Поведение сетевых узлов</vt:lpstr>
      <vt:lpstr>Результаты работы системы</vt:lpstr>
      <vt:lpstr>Результаты работы</vt:lpstr>
      <vt:lpstr>Отзывы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Dima Lyashun</cp:lastModifiedBy>
  <cp:revision>99</cp:revision>
  <dcterms:created xsi:type="dcterms:W3CDTF">2023-03-28T19:07:26Z</dcterms:created>
  <dcterms:modified xsi:type="dcterms:W3CDTF">2023-06-05T18:46:02Z</dcterms:modified>
</cp:coreProperties>
</file>